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Override1.xml" ContentType="application/vnd.openxmlformats-officedocument.themeOverrid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00" r:id="rId1"/>
    <p:sldMasterId id="2147483912" r:id="rId2"/>
  </p:sldMasterIdLst>
  <p:notesMasterIdLst>
    <p:notesMasterId r:id="rId34"/>
  </p:notesMasterIdLst>
  <p:handoutMasterIdLst>
    <p:handoutMasterId r:id="rId35"/>
  </p:handoutMasterIdLst>
  <p:sldIdLst>
    <p:sldId id="350" r:id="rId3"/>
    <p:sldId id="351" r:id="rId4"/>
    <p:sldId id="352" r:id="rId5"/>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5" r:id="rId23"/>
    <p:sldId id="273" r:id="rId24"/>
    <p:sldId id="274" r:id="rId25"/>
    <p:sldId id="276" r:id="rId26"/>
    <p:sldId id="277" r:id="rId27"/>
    <p:sldId id="278" r:id="rId28"/>
    <p:sldId id="279" r:id="rId29"/>
    <p:sldId id="280" r:id="rId30"/>
    <p:sldId id="359" r:id="rId31"/>
    <p:sldId id="356" r:id="rId32"/>
    <p:sldId id="345" r:id="rId33"/>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809" autoAdjust="0"/>
    <p:restoredTop sz="53618" autoAdjust="0"/>
  </p:normalViewPr>
  <p:slideViewPr>
    <p:cSldViewPr>
      <p:cViewPr varScale="1">
        <p:scale>
          <a:sx n="38" d="100"/>
          <a:sy n="38" d="100"/>
        </p:scale>
        <p:origin x="2184" y="6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1"/>
          </a:xfrm>
          <a:prstGeom prst="rect">
            <a:avLst/>
          </a:prstGeom>
        </p:spPr>
        <p:txBody>
          <a:bodyPr vert="horz" lIns="93169" tIns="46585" rIns="93169" bIns="46585"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1"/>
          </a:xfrm>
          <a:prstGeom prst="rect">
            <a:avLst/>
          </a:prstGeom>
        </p:spPr>
        <p:txBody>
          <a:bodyPr vert="horz" lIns="93169" tIns="46585" rIns="93169" bIns="46585" rtlCol="0"/>
          <a:lstStyle>
            <a:lvl1pPr algn="r">
              <a:defRPr sz="1200"/>
            </a:lvl1pPr>
          </a:lstStyle>
          <a:p>
            <a:fld id="{AA1A61FD-93C3-4320-952E-1638A1411A51}" type="datetimeFigureOut">
              <a:rPr lang="en-US" smtClean="0"/>
              <a:pPr/>
              <a:t>12/9/2020</a:t>
            </a:fld>
            <a:endParaRPr lang="en-US"/>
          </a:p>
        </p:txBody>
      </p:sp>
      <p:sp>
        <p:nvSpPr>
          <p:cNvPr id="4" name="Footer Placeholder 3"/>
          <p:cNvSpPr>
            <a:spLocks noGrp="1"/>
          </p:cNvSpPr>
          <p:nvPr>
            <p:ph type="ftr" sz="quarter" idx="2"/>
          </p:nvPr>
        </p:nvSpPr>
        <p:spPr>
          <a:xfrm>
            <a:off x="0" y="8829967"/>
            <a:ext cx="3037840" cy="464821"/>
          </a:xfrm>
          <a:prstGeom prst="rect">
            <a:avLst/>
          </a:prstGeom>
        </p:spPr>
        <p:txBody>
          <a:bodyPr vert="horz" lIns="93169" tIns="46585" rIns="93169" bIns="46585"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1"/>
          </a:xfrm>
          <a:prstGeom prst="rect">
            <a:avLst/>
          </a:prstGeom>
        </p:spPr>
        <p:txBody>
          <a:bodyPr vert="horz" lIns="93169" tIns="46585" rIns="93169" bIns="46585" rtlCol="0" anchor="b"/>
          <a:lstStyle>
            <a:lvl1pPr algn="r">
              <a:defRPr sz="1200"/>
            </a:lvl1pPr>
          </a:lstStyle>
          <a:p>
            <a:fld id="{D474CCDA-8935-4DF1-BB6F-396960DAC2BC}" type="slidenum">
              <a:rPr lang="en-US" smtClean="0"/>
              <a:pPr/>
              <a:t>‹#›</a:t>
            </a:fld>
            <a:endParaRPr lang="en-US"/>
          </a:p>
        </p:txBody>
      </p:sp>
    </p:spTree>
    <p:extLst>
      <p:ext uri="{BB962C8B-B14F-4D97-AF65-F5344CB8AC3E}">
        <p14:creationId xmlns:p14="http://schemas.microsoft.com/office/powerpoint/2010/main" val="40279310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5"/>
          </a:xfrm>
          <a:prstGeom prst="rect">
            <a:avLst/>
          </a:prstGeom>
        </p:spPr>
        <p:txBody>
          <a:bodyPr vert="horz" lIns="93169" tIns="46585" rIns="93169" bIns="46585" rtlCol="0"/>
          <a:lstStyle>
            <a:lvl1pPr algn="l">
              <a:defRPr sz="1200"/>
            </a:lvl1pPr>
          </a:lstStyle>
          <a:p>
            <a:endParaRPr lang="en-US"/>
          </a:p>
        </p:txBody>
      </p:sp>
      <p:sp>
        <p:nvSpPr>
          <p:cNvPr id="3" name="Date Placeholder 2"/>
          <p:cNvSpPr>
            <a:spLocks noGrp="1"/>
          </p:cNvSpPr>
          <p:nvPr>
            <p:ph type="dt" idx="1"/>
          </p:nvPr>
        </p:nvSpPr>
        <p:spPr>
          <a:xfrm>
            <a:off x="3970938" y="0"/>
            <a:ext cx="3037840" cy="466435"/>
          </a:xfrm>
          <a:prstGeom prst="rect">
            <a:avLst/>
          </a:prstGeom>
        </p:spPr>
        <p:txBody>
          <a:bodyPr vert="horz" lIns="93169" tIns="46585" rIns="93169" bIns="46585" rtlCol="0"/>
          <a:lstStyle>
            <a:lvl1pPr algn="r">
              <a:defRPr sz="1200"/>
            </a:lvl1pPr>
          </a:lstStyle>
          <a:p>
            <a:fld id="{AD63F247-F850-4E0F-8A30-3028B4863E00}" type="datetimeFigureOut">
              <a:rPr lang="en-US" smtClean="0"/>
              <a:t>12/9/2020</a:t>
            </a:fld>
            <a:endParaRPr lang="en-US"/>
          </a:p>
        </p:txBody>
      </p:sp>
      <p:sp>
        <p:nvSpPr>
          <p:cNvPr id="4" name="Slide Image Placeholder 3"/>
          <p:cNvSpPr>
            <a:spLocks noGrp="1" noRot="1" noChangeAspect="1"/>
          </p:cNvSpPr>
          <p:nvPr>
            <p:ph type="sldImg" idx="2"/>
          </p:nvPr>
        </p:nvSpPr>
        <p:spPr>
          <a:xfrm>
            <a:off x="1412875" y="1160463"/>
            <a:ext cx="4184650" cy="3140075"/>
          </a:xfrm>
          <a:prstGeom prst="rect">
            <a:avLst/>
          </a:prstGeom>
          <a:noFill/>
          <a:ln w="12700">
            <a:solidFill>
              <a:prstClr val="black"/>
            </a:solidFill>
          </a:ln>
        </p:spPr>
        <p:txBody>
          <a:bodyPr vert="horz" lIns="93169" tIns="46585" rIns="93169" bIns="46585" rtlCol="0" anchor="ctr"/>
          <a:lstStyle/>
          <a:p>
            <a:endParaRPr lang="en-US"/>
          </a:p>
        </p:txBody>
      </p:sp>
      <p:sp>
        <p:nvSpPr>
          <p:cNvPr id="5" name="Notes Placeholder 4"/>
          <p:cNvSpPr>
            <a:spLocks noGrp="1"/>
          </p:cNvSpPr>
          <p:nvPr>
            <p:ph type="body" sz="quarter" idx="3"/>
          </p:nvPr>
        </p:nvSpPr>
        <p:spPr>
          <a:xfrm>
            <a:off x="701040" y="4473894"/>
            <a:ext cx="5608320" cy="3660457"/>
          </a:xfrm>
          <a:prstGeom prst="rect">
            <a:avLst/>
          </a:prstGeom>
        </p:spPr>
        <p:txBody>
          <a:bodyPr vert="horz" lIns="93169" tIns="46585" rIns="93169" bIns="46585"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8"/>
            <a:ext cx="3037840" cy="466434"/>
          </a:xfrm>
          <a:prstGeom prst="rect">
            <a:avLst/>
          </a:prstGeom>
        </p:spPr>
        <p:txBody>
          <a:bodyPr vert="horz" lIns="93169" tIns="46585" rIns="93169" bIns="46585"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8"/>
            <a:ext cx="3037840" cy="466434"/>
          </a:xfrm>
          <a:prstGeom prst="rect">
            <a:avLst/>
          </a:prstGeom>
        </p:spPr>
        <p:txBody>
          <a:bodyPr vert="horz" lIns="93169" tIns="46585" rIns="93169" bIns="46585" rtlCol="0" anchor="b"/>
          <a:lstStyle>
            <a:lvl1pPr algn="r">
              <a:defRPr sz="1200"/>
            </a:lvl1pPr>
          </a:lstStyle>
          <a:p>
            <a:fld id="{5B366F2E-9AE4-446C-930D-654456A85DA6}" type="slidenum">
              <a:rPr lang="en-US" smtClean="0"/>
              <a:t>‹#›</a:t>
            </a:fld>
            <a:endParaRPr lang="en-US"/>
          </a:p>
        </p:txBody>
      </p:sp>
    </p:spTree>
    <p:extLst>
      <p:ext uri="{BB962C8B-B14F-4D97-AF65-F5344CB8AC3E}">
        <p14:creationId xmlns:p14="http://schemas.microsoft.com/office/powerpoint/2010/main" val="8266162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Presenter Reminders:</a:t>
            </a:r>
          </a:p>
          <a:p>
            <a:pPr marL="228600" indent="-228600">
              <a:buAutoNum type="arabicPeriod"/>
            </a:pPr>
            <a:r>
              <a:rPr lang="en-US" dirty="0"/>
              <a:t>Mute/Unmute everyone except host (</a:t>
            </a:r>
            <a:r>
              <a:rPr lang="en-US" dirty="0" err="1"/>
              <a:t>Alt+M</a:t>
            </a:r>
            <a:r>
              <a:rPr lang="en-US" dirty="0"/>
              <a:t>)</a:t>
            </a:r>
          </a:p>
          <a:p>
            <a:pPr marL="228600" indent="-228600">
              <a:buAutoNum type="arabicPeriod"/>
            </a:pPr>
            <a:endParaRPr lang="en-US" dirty="0"/>
          </a:p>
          <a:p>
            <a:pPr marL="228600" indent="-228600">
              <a:buAutoNum type="arabicPeriod"/>
            </a:pPr>
            <a:r>
              <a:rPr lang="en-US" dirty="0"/>
              <a:t>Speakers – double check that you are sharing screen and sound (if any videos); For PDF, press Ctrl+ L for full screen mode.</a:t>
            </a:r>
          </a:p>
          <a:p>
            <a:pPr marL="228600" indent="-228600">
              <a:buAutoNum type="arabicPeriod"/>
            </a:pPr>
            <a:endParaRPr lang="en-US" dirty="0"/>
          </a:p>
          <a:p>
            <a:pPr marL="228600" indent="-228600">
              <a:buAutoNum type="arabicPeriod"/>
            </a:pPr>
            <a:r>
              <a:rPr lang="en-US" dirty="0"/>
              <a:t>Announce transitions (e.g. “We are now moving into the question and answer portion of the presentation, so I will hand it over to the moderators…”)</a:t>
            </a:r>
          </a:p>
          <a:p>
            <a:pPr marL="228600" indent="-228600">
              <a:buAutoNum type="arabicPeriod"/>
            </a:pPr>
            <a:endParaRPr lang="en-US" dirty="0"/>
          </a:p>
          <a:p>
            <a:pPr marL="228600" indent="-228600">
              <a:buAutoNum type="arabicPeriod"/>
            </a:pPr>
            <a:r>
              <a:rPr lang="en-US" dirty="0"/>
              <a:t>Claire will keep track of incoming questions and help to moderate Q&amp;A session.  Cristina will keep track of meeting room for questions, troubleshooting, etc.</a:t>
            </a:r>
          </a:p>
          <a:p>
            <a:pPr marL="228600" indent="-228600">
              <a:buAutoNum type="arabicPeriod"/>
            </a:pPr>
            <a:endParaRPr lang="en-US" dirty="0"/>
          </a:p>
          <a:p>
            <a:pPr marL="228600" indent="-228600">
              <a:buAutoNum type="arabicPeriod"/>
            </a:pPr>
            <a:endParaRPr lang="en-US" dirty="0"/>
          </a:p>
          <a:p>
            <a:r>
              <a:rPr lang="en-US" sz="1200" u="sng" kern="1200" dirty="0">
                <a:solidFill>
                  <a:schemeClr val="tx1"/>
                </a:solidFill>
                <a:effectLst/>
                <a:latin typeface="+mn-lt"/>
                <a:ea typeface="+mn-ea"/>
                <a:cs typeface="+mn-cs"/>
              </a:rPr>
              <a:t>Before the meeting begins, here is the text to enter in the chat box</a:t>
            </a:r>
            <a:r>
              <a:rPr lang="en-US" sz="1200" kern="1200" dirty="0">
                <a:solidFill>
                  <a:schemeClr val="tx1"/>
                </a:solidFill>
                <a:effectLst/>
                <a:latin typeface="+mn-lt"/>
                <a:ea typeface="+mn-ea"/>
                <a:cs typeface="+mn-cs"/>
              </a:rPr>
              <a: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Welcome ABGOH!  The virtual meeting will begin shortly.  Please be sure to mute yourself (Alt + A).  We will open the meeting room early to allow for some time to connect/troubleshoot, if needed.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Please use the chat box for questions throughout the presentation, they will be answered during the Q&amp;A portion of the session.</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The meeting will begin promptly at 12 (noon).</a:t>
            </a:r>
            <a:endParaRPr lang="en-US" sz="1200" kern="1200" dirty="0">
              <a:solidFill>
                <a:schemeClr val="tx1"/>
              </a:solidFill>
              <a:effectLst/>
              <a:latin typeface="+mn-lt"/>
              <a:ea typeface="+mn-ea"/>
              <a:cs typeface="+mn-cs"/>
            </a:endParaRPr>
          </a:p>
          <a:p>
            <a:pPr marL="0" indent="0">
              <a:buNone/>
            </a:pPr>
            <a:endParaRPr lang="en-US" dirty="0"/>
          </a:p>
        </p:txBody>
      </p:sp>
      <p:sp>
        <p:nvSpPr>
          <p:cNvPr id="4" name="Slide Number Placeholder 3"/>
          <p:cNvSpPr>
            <a:spLocks noGrp="1"/>
          </p:cNvSpPr>
          <p:nvPr>
            <p:ph type="sldNum" sz="quarter" idx="5"/>
          </p:nvPr>
        </p:nvSpPr>
        <p:spPr/>
        <p:txBody>
          <a:bodyPr/>
          <a:lstStyle/>
          <a:p>
            <a:pPr marL="0" marR="0" lvl="0" indent="0" algn="r" defTabSz="933261" rtl="0" eaLnBrk="1" fontAlgn="base" latinLnBrk="0" hangingPunct="1">
              <a:lnSpc>
                <a:spcPct val="100000"/>
              </a:lnSpc>
              <a:spcBef>
                <a:spcPct val="0"/>
              </a:spcBef>
              <a:spcAft>
                <a:spcPct val="0"/>
              </a:spcAft>
              <a:buClrTx/>
              <a:buSzTx/>
              <a:buFontTx/>
              <a:buNone/>
              <a:tabLst/>
              <a:defRPr/>
            </a:pPr>
            <a:fld id="{2DA08C8B-FA36-40F0-A9FF-24BD8E677F45}"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33261" rtl="0" eaLnBrk="1" fontAlgn="base" latinLnBrk="0" hangingPunct="1">
                <a:lnSpc>
                  <a:spcPct val="100000"/>
                </a:lnSpc>
                <a:spcBef>
                  <a:spcPct val="0"/>
                </a:spcBef>
                <a:spcAft>
                  <a:spcPct val="0"/>
                </a:spcAft>
                <a:buClrTx/>
                <a:buSzTx/>
                <a:buFontTx/>
                <a:buNone/>
                <a:tabLst/>
                <a:defRPr/>
              </a:pPr>
              <a:t>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Tree>
    <p:extLst>
      <p:ext uri="{BB962C8B-B14F-4D97-AF65-F5344CB8AC3E}">
        <p14:creationId xmlns:p14="http://schemas.microsoft.com/office/powerpoint/2010/main" val="28215740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p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9" name="Google Shape;179;p4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0" name="Google Shape;180;p4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10</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p4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9" name="Google Shape;189;p4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lvl="0" indent="-228600" algn="l" rtl="0">
              <a:lnSpc>
                <a:spcPct val="100000"/>
              </a:lnSpc>
              <a:spcBef>
                <a:spcPts val="0"/>
              </a:spcBef>
              <a:spcAft>
                <a:spcPts val="0"/>
              </a:spcAft>
              <a:buSzPts val="1400"/>
              <a:buNone/>
            </a:pPr>
            <a:br>
              <a:rPr lang="en-US" sz="1200">
                <a:solidFill>
                  <a:schemeClr val="dk1"/>
                </a:solidFill>
                <a:latin typeface="Arial"/>
                <a:ea typeface="Arial"/>
                <a:cs typeface="Arial"/>
                <a:sym typeface="Arial"/>
              </a:rPr>
            </a:br>
            <a:r>
              <a:rPr lang="en-US" sz="1200">
                <a:solidFill>
                  <a:schemeClr val="dk1"/>
                </a:solidFill>
                <a:latin typeface="Arial"/>
                <a:ea typeface="Arial"/>
                <a:cs typeface="Arial"/>
                <a:sym typeface="Arial"/>
              </a:rPr>
              <a:t>https://www.bbc.com/news/uk-wales-50485984</a:t>
            </a:r>
            <a:endParaRPr/>
          </a:p>
          <a:p>
            <a:pPr marL="457200" lvl="0" indent="-228600" algn="l" rtl="0">
              <a:lnSpc>
                <a:spcPct val="100000"/>
              </a:lnSpc>
              <a:spcBef>
                <a:spcPts val="0"/>
              </a:spcBef>
              <a:spcAft>
                <a:spcPts val="0"/>
              </a:spcAft>
              <a:buSzPts val="1400"/>
              <a:buNone/>
            </a:pPr>
            <a:endParaRPr sz="1200">
              <a:solidFill>
                <a:schemeClr val="dk1"/>
              </a:solidFill>
              <a:latin typeface="Arial"/>
              <a:ea typeface="Arial"/>
              <a:cs typeface="Arial"/>
              <a:sym typeface="Arial"/>
            </a:endParaRPr>
          </a:p>
          <a:p>
            <a:pPr marL="457200" lvl="0" indent="-228600" algn="l" rtl="0">
              <a:lnSpc>
                <a:spcPct val="100000"/>
              </a:lnSpc>
              <a:spcBef>
                <a:spcPts val="0"/>
              </a:spcBef>
              <a:spcAft>
                <a:spcPts val="0"/>
              </a:spcAft>
              <a:buSzPts val="1400"/>
              <a:buNone/>
            </a:pPr>
            <a:r>
              <a:rPr lang="en-US" sz="1200">
                <a:solidFill>
                  <a:schemeClr val="dk1"/>
                </a:solidFill>
                <a:latin typeface="Arial"/>
                <a:ea typeface="Arial"/>
                <a:cs typeface="Arial"/>
                <a:sym typeface="Arial"/>
              </a:rPr>
              <a:t>BBC News Story November 20, 2019. </a:t>
            </a:r>
            <a:endParaRPr/>
          </a:p>
          <a:p>
            <a:pPr marL="457200" marR="0" lvl="0" indent="-228600" algn="l" rtl="0">
              <a:lnSpc>
                <a:spcPct val="100000"/>
              </a:lnSpc>
              <a:spcBef>
                <a:spcPts val="0"/>
              </a:spcBef>
              <a:spcAft>
                <a:spcPts val="0"/>
              </a:spcAft>
              <a:buSzPts val="1400"/>
              <a:buNone/>
            </a:pPr>
            <a:endParaRPr/>
          </a:p>
        </p:txBody>
      </p:sp>
      <p:sp>
        <p:nvSpPr>
          <p:cNvPr id="190" name="Google Shape;190;p4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t>11</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a:p>
        </p:txBody>
      </p:sp>
      <p:sp>
        <p:nvSpPr>
          <p:cNvPr id="197" name="Google Shape;197;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0" name="Google Shape;210;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1" name="Google Shape;211;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13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2" name="Google Shape;222;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3" name="Google Shape;233;p1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928136924f_3_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1" name="Google Shape;241;g928136924f_3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lt1"/>
              </a:buClr>
              <a:buSzPts val="1200"/>
              <a:buFont typeface="Calibri"/>
              <a:buNone/>
            </a:pPr>
            <a:endParaRPr/>
          </a:p>
          <a:p>
            <a:pPr marL="0" marR="0" lvl="0" indent="0" algn="l" rtl="0">
              <a:lnSpc>
                <a:spcPct val="100000"/>
              </a:lnSpc>
              <a:spcBef>
                <a:spcPts val="0"/>
              </a:spcBef>
              <a:spcAft>
                <a:spcPts val="0"/>
              </a:spcAft>
              <a:buClr>
                <a:schemeClr val="lt1"/>
              </a:buClr>
              <a:buSzPts val="1200"/>
              <a:buFont typeface="Calibri"/>
              <a:buNone/>
            </a:pPr>
            <a:r>
              <a:rPr lang="en-US" sz="1200">
                <a:solidFill>
                  <a:schemeClr val="lt1"/>
                </a:solidFill>
              </a:rPr>
              <a:t>The new </a:t>
            </a:r>
            <a:r>
              <a:rPr lang="en-US">
                <a:solidFill>
                  <a:schemeClr val="lt1"/>
                </a:solidFill>
              </a:rPr>
              <a:t>The </a:t>
            </a:r>
            <a:r>
              <a:rPr lang="en-US" sz="1200">
                <a:solidFill>
                  <a:schemeClr val="lt1"/>
                </a:solidFill>
              </a:rPr>
              <a:t>tie </a:t>
            </a:r>
            <a:endParaRPr/>
          </a:p>
        </p:txBody>
      </p:sp>
      <p:sp>
        <p:nvSpPr>
          <p:cNvPr id="242" name="Google Shape;242;g928136924f_3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16</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1" name="Google Shape;251;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2" name="Google Shape;252;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17</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g93dc87230e_0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3" name="Google Shape;263;g93dc87230e_0_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64" name="Google Shape;264;g93dc87230e_0_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18</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73" name="Google Shape;273;p2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Claire</a:t>
            </a:r>
          </a:p>
        </p:txBody>
      </p:sp>
      <p:sp>
        <p:nvSpPr>
          <p:cNvPr id="4" name="Slide Number Placeholder 3"/>
          <p:cNvSpPr>
            <a:spLocks noGrp="1"/>
          </p:cNvSpPr>
          <p:nvPr>
            <p:ph type="sldNum" sz="quarter" idx="5"/>
          </p:nvPr>
        </p:nvSpPr>
        <p:spPr/>
        <p:txBody>
          <a:bodyPr/>
          <a:lstStyle/>
          <a:p>
            <a:pPr marL="0" marR="0" lvl="0" indent="0" algn="r" defTabSz="933261" rtl="0" eaLnBrk="1" fontAlgn="base" latinLnBrk="0" hangingPunct="1">
              <a:lnSpc>
                <a:spcPct val="100000"/>
              </a:lnSpc>
              <a:spcBef>
                <a:spcPct val="0"/>
              </a:spcBef>
              <a:spcAft>
                <a:spcPct val="0"/>
              </a:spcAft>
              <a:buClrTx/>
              <a:buSzTx/>
              <a:buFontTx/>
              <a:buNone/>
              <a:tabLst/>
              <a:defRPr/>
            </a:pPr>
            <a:fld id="{2DA08C8B-FA36-40F0-A9FF-24BD8E677F45}"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33261" rtl="0" eaLnBrk="1" fontAlgn="base" latinLnBrk="0" hangingPunct="1">
                <a:lnSpc>
                  <a:spcPct val="100000"/>
                </a:lnSpc>
                <a:spcBef>
                  <a:spcPct val="0"/>
                </a:spcBef>
                <a:spcAft>
                  <a:spcPct val="0"/>
                </a:spcAft>
                <a:buClrTx/>
                <a:buSzTx/>
                <a:buFontTx/>
                <a:buNone/>
                <a:tabLst/>
                <a:defRPr/>
              </a:pPr>
              <a:t>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Tree>
    <p:extLst>
      <p:ext uri="{BB962C8B-B14F-4D97-AF65-F5344CB8AC3E}">
        <p14:creationId xmlns:p14="http://schemas.microsoft.com/office/powerpoint/2010/main" val="36063885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8" name="Google Shape;288;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89" name="Google Shape;289;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20</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ad8b56d9ac_0_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 name="Google Shape;321;gad8b56d9ac_0_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2" name="Google Shape;322;gad8b56d9ac_0_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21</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p2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1" name="Google Shape;301;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02" name="Google Shape;302;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22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p2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0" name="Google Shape;310;p29:notes"/>
          <p:cNvSpPr txBox="1">
            <a:spLocks noGrp="1"/>
          </p:cNvSpPr>
          <p:nvPr>
            <p:ph type="body" idx="1"/>
          </p:nvPr>
        </p:nvSpPr>
        <p:spPr>
          <a:xfrm>
            <a:off x="522515"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11" name="Google Shape;311;p2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23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p3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0" name="Google Shape;330;p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31" name="Google Shape;331;p3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24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p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0" name="Google Shape;340;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p3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9" name="Google Shape;349;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63" name="Google Shape;363;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70" name="Google Shape;370;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eaLnBrk="0" fontAlgn="base" hangingPunct="0">
              <a:spcBef>
                <a:spcPct val="30000"/>
              </a:spcBef>
              <a:spcAft>
                <a:spcPct val="0"/>
              </a:spcAft>
            </a:pPr>
            <a:r>
              <a:rPr lang="en-US" sz="1200" kern="1200" dirty="0">
                <a:solidFill>
                  <a:schemeClr val="tx1"/>
                </a:solidFill>
                <a:latin typeface="Arial" charset="0"/>
                <a:ea typeface="MS PGothic" panose="020B0600070205080204" pitchFamily="34" charset="-128"/>
                <a:cs typeface="+mn-cs"/>
              </a:rPr>
              <a:t>Claire </a:t>
            </a:r>
          </a:p>
          <a:p>
            <a:pPr algn="l" rtl="0" eaLnBrk="0" fontAlgn="base" hangingPunct="0">
              <a:spcBef>
                <a:spcPct val="30000"/>
              </a:spcBef>
              <a:spcAft>
                <a:spcPct val="0"/>
              </a:spcAft>
            </a:pPr>
            <a:endParaRPr lang="en-US" sz="1200" kern="1200" dirty="0">
              <a:solidFill>
                <a:schemeClr val="tx1"/>
              </a:solidFill>
              <a:latin typeface="Arial" charset="0"/>
              <a:ea typeface="MS PGothic" panose="020B0600070205080204" pitchFamily="34" charset="-128"/>
              <a:cs typeface="+mn-cs"/>
            </a:endParaRPr>
          </a:p>
          <a:p>
            <a:pPr algn="l" rtl="0" eaLnBrk="0" fontAlgn="base" hangingPunct="0">
              <a:spcBef>
                <a:spcPct val="30000"/>
              </a:spcBef>
              <a:spcAft>
                <a:spcPct val="0"/>
              </a:spcAft>
            </a:pPr>
            <a:r>
              <a:rPr lang="en-US" sz="1200" kern="1200" dirty="0">
                <a:solidFill>
                  <a:schemeClr val="tx1"/>
                </a:solidFill>
                <a:latin typeface="Arial" charset="0"/>
                <a:ea typeface="MS PGothic" panose="020B0600070205080204" pitchFamily="34" charset="-128"/>
                <a:cs typeface="+mn-cs"/>
              </a:rPr>
              <a:t>Speaker’s Notes:</a:t>
            </a:r>
          </a:p>
          <a:p>
            <a:pPr algn="l" rtl="0" eaLnBrk="0" fontAlgn="base" hangingPunct="0">
              <a:spcBef>
                <a:spcPct val="30000"/>
              </a:spcBef>
              <a:spcAft>
                <a:spcPct val="0"/>
              </a:spcAft>
            </a:pPr>
            <a:endParaRPr lang="en-US" sz="1200" kern="1200" dirty="0">
              <a:solidFill>
                <a:schemeClr val="tx1"/>
              </a:solidFill>
              <a:latin typeface="Arial" charset="0"/>
              <a:ea typeface="MS PGothic" panose="020B0600070205080204" pitchFamily="34" charset="-128"/>
              <a:cs typeface="+mn-cs"/>
            </a:endParaRPr>
          </a:p>
        </p:txBody>
      </p:sp>
      <p:sp>
        <p:nvSpPr>
          <p:cNvPr id="4" name="Slide Number Placeholder 3"/>
          <p:cNvSpPr>
            <a:spLocks noGrp="1"/>
          </p:cNvSpPr>
          <p:nvPr>
            <p:ph type="sldNum" sz="quarter" idx="5"/>
          </p:nvPr>
        </p:nvSpPr>
        <p:spPr/>
        <p:txBody>
          <a:bodyPr/>
          <a:lstStyle/>
          <a:p>
            <a:pPr marL="0" marR="0" lvl="0" indent="0" algn="r" defTabSz="933261" rtl="0" eaLnBrk="1" fontAlgn="base" latinLnBrk="0" hangingPunct="1">
              <a:lnSpc>
                <a:spcPct val="100000"/>
              </a:lnSpc>
              <a:spcBef>
                <a:spcPct val="0"/>
              </a:spcBef>
              <a:spcAft>
                <a:spcPct val="0"/>
              </a:spcAft>
              <a:buClrTx/>
              <a:buSzTx/>
              <a:buFontTx/>
              <a:buNone/>
              <a:tabLst/>
              <a:defRPr/>
            </a:pPr>
            <a:fld id="{2DA08C8B-FA36-40F0-A9FF-24BD8E677F45}"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33261" rtl="0" eaLnBrk="1" fontAlgn="base" latinLnBrk="0" hangingPunct="1">
                <a:lnSpc>
                  <a:spcPct val="100000"/>
                </a:lnSpc>
                <a:spcBef>
                  <a:spcPct val="0"/>
                </a:spcBef>
                <a:spcAft>
                  <a:spcPct val="0"/>
                </a:spcAft>
                <a:buClrTx/>
                <a:buSzTx/>
                <a:buFontTx/>
                <a:buNone/>
                <a:tabLst/>
                <a:defRPr/>
              </a:pPr>
              <a:t>29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Tree>
    <p:extLst>
      <p:ext uri="{BB962C8B-B14F-4D97-AF65-F5344CB8AC3E}">
        <p14:creationId xmlns:p14="http://schemas.microsoft.com/office/powerpoint/2010/main" val="27168249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Claire </a:t>
            </a:r>
          </a:p>
          <a:p>
            <a:endParaRPr lang="en-US" dirty="0"/>
          </a:p>
          <a:p>
            <a:r>
              <a:rPr lang="en-US" dirty="0"/>
              <a:t>Speaker’s Notes:</a:t>
            </a:r>
          </a:p>
          <a:p>
            <a:pPr marL="228600" indent="-228600">
              <a:buAutoNum type="arabicPeriod"/>
            </a:pPr>
            <a:r>
              <a:rPr lang="en-US" dirty="0"/>
              <a:t>Thank you all for joining us today for our ABGOH meeting today.</a:t>
            </a:r>
          </a:p>
          <a:p>
            <a:pPr marL="228600" indent="-228600">
              <a:buAutoNum type="arabicPeriod"/>
            </a:pPr>
            <a:endParaRPr lang="en-US" dirty="0"/>
          </a:p>
          <a:p>
            <a:pPr marL="228600" indent="-228600">
              <a:buAutoNum type="arabicPeriod"/>
            </a:pPr>
            <a:r>
              <a:rPr lang="en-US" dirty="0"/>
              <a:t>If you aren’t already, we are going to mute all participants on the call to minimize any background noise.  Please be sure to remain muted throughout the entire presentation.</a:t>
            </a:r>
          </a:p>
          <a:p>
            <a:pPr marL="228600" indent="-228600">
              <a:buAutoNum type="arabicPeriod"/>
            </a:pPr>
            <a:endParaRPr lang="en-US" dirty="0"/>
          </a:p>
          <a:p>
            <a:pPr marL="228600" indent="-228600">
              <a:buAutoNum type="arabicPeriod"/>
            </a:pPr>
            <a:r>
              <a:rPr lang="en-US" dirty="0"/>
              <a:t>You can utilize the chat box for any questions that you may have.  Questions will be held for the end of the presentation.  Be sure to send you questions to “Everyone” so the group can see your questions.</a:t>
            </a:r>
          </a:p>
        </p:txBody>
      </p:sp>
      <p:sp>
        <p:nvSpPr>
          <p:cNvPr id="4" name="Slide Number Placeholder 3"/>
          <p:cNvSpPr>
            <a:spLocks noGrp="1"/>
          </p:cNvSpPr>
          <p:nvPr>
            <p:ph type="sldNum" sz="quarter" idx="5"/>
          </p:nvPr>
        </p:nvSpPr>
        <p:spPr/>
        <p:txBody>
          <a:bodyPr/>
          <a:lstStyle/>
          <a:p>
            <a:pPr marL="0" marR="0" lvl="0" indent="0" algn="r" defTabSz="933261" rtl="0" eaLnBrk="1" fontAlgn="base" latinLnBrk="0" hangingPunct="1">
              <a:lnSpc>
                <a:spcPct val="100000"/>
              </a:lnSpc>
              <a:spcBef>
                <a:spcPct val="0"/>
              </a:spcBef>
              <a:spcAft>
                <a:spcPct val="0"/>
              </a:spcAft>
              <a:buClrTx/>
              <a:buSzTx/>
              <a:buFontTx/>
              <a:buNone/>
              <a:tabLst/>
              <a:defRPr/>
            </a:pPr>
            <a:fld id="{2DA08C8B-FA36-40F0-A9FF-24BD8E677F45}"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33261" rtl="0" eaLnBrk="1" fontAlgn="base" latinLnBrk="0" hangingPunct="1">
                <a:lnSpc>
                  <a:spcPct val="100000"/>
                </a:lnSpc>
                <a:spcBef>
                  <a:spcPct val="0"/>
                </a:spcBef>
                <a:spcAft>
                  <a:spcPct val="0"/>
                </a:spcAft>
                <a:buClrTx/>
                <a:buSzTx/>
                <a:buFontTx/>
                <a:buNone/>
                <a:tabLst/>
                <a:defRPr/>
              </a:pPr>
              <a:t>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Tree>
    <p:extLst>
      <p:ext uri="{BB962C8B-B14F-4D97-AF65-F5344CB8AC3E}">
        <p14:creationId xmlns:p14="http://schemas.microsoft.com/office/powerpoint/2010/main" val="423711997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mn-lt"/>
              </a:rPr>
              <a:t>Mary</a:t>
            </a:r>
          </a:p>
          <a:p>
            <a:endParaRPr lang="en-US" sz="1200" dirty="0">
              <a:latin typeface="+mn-lt"/>
            </a:endParaRPr>
          </a:p>
          <a:p>
            <a:r>
              <a:rPr lang="en-US" sz="1200" dirty="0">
                <a:latin typeface="+mn-lt"/>
              </a:rPr>
              <a:t>Speaker’s Notes: </a:t>
            </a:r>
          </a:p>
          <a:p>
            <a:pPr marL="228600" indent="-228600">
              <a:buAutoNum type="arabicPeriod"/>
            </a:pPr>
            <a:r>
              <a:rPr lang="en-US" sz="1200" dirty="0">
                <a:latin typeface="+mn-lt"/>
              </a:rPr>
              <a:t>Thank you to wonderful presenter/sponsor.</a:t>
            </a:r>
          </a:p>
          <a:p>
            <a:pPr marL="228600" indent="-228600">
              <a:buAutoNum type="arabicPeriod"/>
            </a:pPr>
            <a:endParaRPr lang="en-US" sz="1200" dirty="0">
              <a:latin typeface="+mn-lt"/>
            </a:endParaRPr>
          </a:p>
          <a:p>
            <a:pPr marL="228600" indent="-228600">
              <a:buAutoNum type="arabicPeriod"/>
            </a:pPr>
            <a:r>
              <a:rPr lang="en-US" sz="1200" dirty="0">
                <a:latin typeface="+mn-lt"/>
              </a:rPr>
              <a:t>Today’s presentation will be posted to the MHFC website within the next couple of days.</a:t>
            </a:r>
          </a:p>
          <a:p>
            <a:pPr marL="228600" indent="-228600">
              <a:buAutoNum type="arabicPeriod"/>
            </a:pPr>
            <a:endParaRPr lang="en-US" sz="1200" dirty="0">
              <a:latin typeface="+mn-lt"/>
            </a:endParaRPr>
          </a:p>
          <a:p>
            <a:pPr marL="228600" indent="-228600">
              <a:buAutoNum type="arabicPeriod"/>
            </a:pPr>
            <a:r>
              <a:rPr lang="en-US" sz="1200" dirty="0">
                <a:latin typeface="+mn-lt"/>
              </a:rPr>
              <a:t>Please take a moment to complete the session evaluation that you can find in the chat box.</a:t>
            </a:r>
          </a:p>
          <a:p>
            <a:pPr marL="228600" indent="-228600">
              <a:buAutoNum type="arabicPeriod"/>
            </a:pPr>
            <a:endParaRPr lang="en-US" sz="1200" dirty="0">
              <a:latin typeface="+mn-lt"/>
            </a:endParaRPr>
          </a:p>
          <a:p>
            <a:pPr marL="228600" indent="-228600">
              <a:buAutoNum type="arabicPeriod"/>
            </a:pPr>
            <a:r>
              <a:rPr lang="en-US" sz="1200" dirty="0">
                <a:latin typeface="+mn-lt"/>
              </a:rPr>
              <a:t>The next ABGOH meeting will be in early spring 2021 and will be announced via email and posted on the MHFC website.  </a:t>
            </a:r>
          </a:p>
        </p:txBody>
      </p:sp>
      <p:sp>
        <p:nvSpPr>
          <p:cNvPr id="4" name="Slide Number Placeholder 3"/>
          <p:cNvSpPr>
            <a:spLocks noGrp="1"/>
          </p:cNvSpPr>
          <p:nvPr>
            <p:ph type="sldNum" sz="quarter" idx="5"/>
          </p:nvPr>
        </p:nvSpPr>
        <p:spPr/>
        <p:txBody>
          <a:bodyPr/>
          <a:lstStyle/>
          <a:p>
            <a:pPr marL="0" marR="0" lvl="0" indent="0" algn="r" defTabSz="933261" rtl="0" eaLnBrk="1" fontAlgn="base" latinLnBrk="0" hangingPunct="1">
              <a:lnSpc>
                <a:spcPct val="100000"/>
              </a:lnSpc>
              <a:spcBef>
                <a:spcPct val="0"/>
              </a:spcBef>
              <a:spcAft>
                <a:spcPct val="0"/>
              </a:spcAft>
              <a:buClrTx/>
              <a:buSzTx/>
              <a:buFontTx/>
              <a:buNone/>
              <a:tabLst/>
              <a:defRPr/>
            </a:pPr>
            <a:fld id="{2DA08C8B-FA36-40F0-A9FF-24BD8E677F45}"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33261" rtl="0" eaLnBrk="1" fontAlgn="base" latinLnBrk="0" hangingPunct="1">
                <a:lnSpc>
                  <a:spcPct val="100000"/>
                </a:lnSpc>
                <a:spcBef>
                  <a:spcPct val="0"/>
                </a:spcBef>
                <a:spcAft>
                  <a:spcPct val="0"/>
                </a:spcAft>
                <a:buClrTx/>
                <a:buSzTx/>
                <a:buFontTx/>
                <a:buNone/>
                <a:tabLst/>
                <a:defRPr/>
              </a:pPr>
              <a:t>30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Tree>
    <p:extLst>
      <p:ext uri="{BB962C8B-B14F-4D97-AF65-F5344CB8AC3E}">
        <p14:creationId xmlns:p14="http://schemas.microsoft.com/office/powerpoint/2010/main" val="15793701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8" name="Google Shape;98;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0" name="Google Shape;110;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1" name="Google Shape;111;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5</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0" name="Google Shape;120;p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9" name="Google Shape;129;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t>8</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2" name="Google Shape;152;p20:notes"/>
          <p:cNvSpPr>
            <a:spLocks noGrp="1" noRot="1" noChangeAspect="1"/>
          </p:cNvSpPr>
          <p:nvPr>
            <p:ph type="sldImg" idx="2"/>
          </p:nvPr>
        </p:nvSpPr>
        <p:spPr>
          <a:xfrm>
            <a:off x="217488" y="812800"/>
            <a:ext cx="7123112" cy="4008438"/>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153" name="Google Shape;153;p20:notes"/>
          <p:cNvSpPr txBox="1">
            <a:spLocks noGrp="1"/>
          </p:cNvSpPr>
          <p:nvPr>
            <p:ph type="body" idx="1"/>
          </p:nvPr>
        </p:nvSpPr>
        <p:spPr>
          <a:xfrm>
            <a:off x="217487" y="5003800"/>
            <a:ext cx="6462713" cy="55626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7" name="Google Shape;167;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8" name="Google Shape;168;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9</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EAA67C5-7E10-4FC9-A8E5-13A5D7DBC22D}"/>
              </a:ext>
            </a:extLst>
          </p:cNvPr>
          <p:cNvSpPr/>
          <p:nvPr/>
        </p:nvSpPr>
        <p:spPr bwMode="white">
          <a:xfrm>
            <a:off x="0" y="5970588"/>
            <a:ext cx="9144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5" name="Rectangle 4">
            <a:extLst>
              <a:ext uri="{FF2B5EF4-FFF2-40B4-BE49-F238E27FC236}">
                <a16:creationId xmlns:a16="http://schemas.microsoft.com/office/drawing/2014/main" id="{6162D86A-F7A4-4E0D-B009-7DCE1E9FA071}"/>
              </a:ext>
            </a:extLst>
          </p:cNvPr>
          <p:cNvSpPr/>
          <p:nvPr/>
        </p:nvSpPr>
        <p:spPr>
          <a:xfrm>
            <a:off x="-9525" y="6053138"/>
            <a:ext cx="2249488" cy="712787"/>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6" name="Rectangle 5">
            <a:extLst>
              <a:ext uri="{FF2B5EF4-FFF2-40B4-BE49-F238E27FC236}">
                <a16:creationId xmlns:a16="http://schemas.microsoft.com/office/drawing/2014/main" id="{14076919-413B-4998-8A1C-6A54CF7FE083}"/>
              </a:ext>
            </a:extLst>
          </p:cNvPr>
          <p:cNvSpPr/>
          <p:nvPr/>
        </p:nvSpPr>
        <p:spPr>
          <a:xfrm>
            <a:off x="2359025" y="6043613"/>
            <a:ext cx="6784975" cy="714375"/>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lang="en-US"/>
              <a:t>Click to edit Master title style</a:t>
            </a:r>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7" name="Date Placeholder 27">
            <a:extLst>
              <a:ext uri="{FF2B5EF4-FFF2-40B4-BE49-F238E27FC236}">
                <a16:creationId xmlns:a16="http://schemas.microsoft.com/office/drawing/2014/main" id="{FFEC1D26-6BE3-4ECD-AFB3-A30BB7CE03D6}"/>
              </a:ext>
            </a:extLst>
          </p:cNvPr>
          <p:cNvSpPr>
            <a:spLocks noGrp="1"/>
          </p:cNvSpPr>
          <p:nvPr>
            <p:ph type="dt" sz="half" idx="10"/>
          </p:nvPr>
        </p:nvSpPr>
        <p:spPr>
          <a:xfrm>
            <a:off x="76200" y="6069013"/>
            <a:ext cx="2057400" cy="685800"/>
          </a:xfrm>
        </p:spPr>
        <p:txBody>
          <a:bodyPr>
            <a:noAutofit/>
          </a:bodyPr>
          <a:lstStyle>
            <a:lvl1pPr algn="ctr" fontAlgn="base">
              <a:spcBef>
                <a:spcPct val="0"/>
              </a:spcBef>
              <a:spcAft>
                <a:spcPct val="0"/>
              </a:spcAft>
              <a:defRPr sz="2000">
                <a:solidFill>
                  <a:srgbClr val="FFFFFF"/>
                </a:solidFill>
                <a:latin typeface="Arial" panose="020B0604020202020204" pitchFamily="34" charset="0"/>
                <a:ea typeface="MS PGothic" panose="020B0600070205080204" pitchFamily="34" charset="-128"/>
              </a:defRPr>
            </a:lvl1pPr>
          </a:lstStyle>
          <a:p>
            <a:pPr>
              <a:defRPr/>
            </a:pPr>
            <a:fld id="{EB73D79D-84D9-41C6-BBCE-E6C577A8381D}" type="datetimeFigureOut">
              <a:rPr lang="en-US"/>
              <a:pPr>
                <a:defRPr/>
              </a:pPr>
              <a:t>12/9/2020</a:t>
            </a:fld>
            <a:endParaRPr lang="en-US"/>
          </a:p>
        </p:txBody>
      </p:sp>
      <p:sp>
        <p:nvSpPr>
          <p:cNvPr id="10" name="Footer Placeholder 16">
            <a:extLst>
              <a:ext uri="{FF2B5EF4-FFF2-40B4-BE49-F238E27FC236}">
                <a16:creationId xmlns:a16="http://schemas.microsoft.com/office/drawing/2014/main" id="{064180D0-9159-4768-9B8B-D4DBF705C40E}"/>
              </a:ext>
            </a:extLst>
          </p:cNvPr>
          <p:cNvSpPr>
            <a:spLocks noGrp="1"/>
          </p:cNvSpPr>
          <p:nvPr>
            <p:ph type="ftr" sz="quarter" idx="11"/>
          </p:nvPr>
        </p:nvSpPr>
        <p:spPr>
          <a:xfrm>
            <a:off x="2085975" y="236538"/>
            <a:ext cx="5867400" cy="365125"/>
          </a:xfrm>
        </p:spPr>
        <p:txBody>
          <a:bodyPr/>
          <a:lstStyle>
            <a:lvl1pPr algn="r" fontAlgn="base">
              <a:spcBef>
                <a:spcPct val="0"/>
              </a:spcBef>
              <a:spcAft>
                <a:spcPct val="0"/>
              </a:spcAft>
              <a:defRPr>
                <a:solidFill>
                  <a:srgbClr val="DEDEE0"/>
                </a:solidFill>
                <a:latin typeface="Arial" panose="020B0604020202020204" pitchFamily="34" charset="0"/>
                <a:ea typeface="MS PGothic" panose="020B0600070205080204" pitchFamily="34" charset="-128"/>
              </a:defRPr>
            </a:lvl1pPr>
          </a:lstStyle>
          <a:p>
            <a:pPr>
              <a:defRPr/>
            </a:pPr>
            <a:endParaRPr lang="en-US"/>
          </a:p>
        </p:txBody>
      </p:sp>
      <p:sp>
        <p:nvSpPr>
          <p:cNvPr id="11" name="Slide Number Placeholder 28">
            <a:extLst>
              <a:ext uri="{FF2B5EF4-FFF2-40B4-BE49-F238E27FC236}">
                <a16:creationId xmlns:a16="http://schemas.microsoft.com/office/drawing/2014/main" id="{5C1D4FF1-9F9C-41C9-B3DB-8E4216546130}"/>
              </a:ext>
            </a:extLst>
          </p:cNvPr>
          <p:cNvSpPr>
            <a:spLocks noGrp="1"/>
          </p:cNvSpPr>
          <p:nvPr>
            <p:ph type="sldNum" sz="quarter" idx="12"/>
          </p:nvPr>
        </p:nvSpPr>
        <p:spPr>
          <a:xfrm>
            <a:off x="8001000" y="228600"/>
            <a:ext cx="838200" cy="381000"/>
          </a:xfrm>
        </p:spPr>
        <p:txBody>
          <a:bodyPr/>
          <a:lstStyle>
            <a:lvl1pPr fontAlgn="base">
              <a:spcBef>
                <a:spcPct val="0"/>
              </a:spcBef>
              <a:spcAft>
                <a:spcPct val="0"/>
              </a:spcAft>
              <a:defRPr>
                <a:solidFill>
                  <a:srgbClr val="DEDEE0"/>
                </a:solidFill>
                <a:latin typeface="Arial" panose="020B0604020202020204" pitchFamily="34" charset="0"/>
                <a:ea typeface="MS PGothic" panose="020B0600070205080204" pitchFamily="34" charset="-128"/>
              </a:defRPr>
            </a:lvl1pPr>
          </a:lstStyle>
          <a:p>
            <a:pPr>
              <a:defRPr/>
            </a:pPr>
            <a:fld id="{EE1F212F-8AFC-48A7-BC9D-7ADC8CF85A3D}" type="slidenum">
              <a:rPr lang="en-US"/>
              <a:pPr>
                <a:defRPr/>
              </a:pPr>
              <a:t>‹#›</a:t>
            </a:fld>
            <a:endParaRPr lang="en-US"/>
          </a:p>
        </p:txBody>
      </p:sp>
    </p:spTree>
    <p:extLst>
      <p:ext uri="{BB962C8B-B14F-4D97-AF65-F5344CB8AC3E}">
        <p14:creationId xmlns:p14="http://schemas.microsoft.com/office/powerpoint/2010/main" val="3322491226"/>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30CEB41-C6F3-49A1-B922-ECFB2A1565E0}"/>
              </a:ext>
            </a:extLst>
          </p:cNvPr>
          <p:cNvSpPr>
            <a:spLocks noGrp="1"/>
          </p:cNvSpPr>
          <p:nvPr>
            <p:ph type="dt" sz="half" idx="10"/>
          </p:nvPr>
        </p:nvSpPr>
        <p:spPr/>
        <p:txBody>
          <a:bodyPr/>
          <a:lstStyle>
            <a:lvl1pPr fontAlgn="base">
              <a:spcBef>
                <a:spcPct val="0"/>
              </a:spcBef>
              <a:spcAft>
                <a:spcPct val="0"/>
              </a:spcAft>
              <a:defRPr>
                <a:latin typeface="Arial" panose="020B0604020202020204" pitchFamily="34" charset="0"/>
                <a:ea typeface="MS PGothic" panose="020B0600070205080204" pitchFamily="34" charset="-128"/>
              </a:defRPr>
            </a:lvl1pPr>
          </a:lstStyle>
          <a:p>
            <a:pPr>
              <a:defRPr/>
            </a:pPr>
            <a:fld id="{A5A342BF-6428-4702-80B2-7A0D9EA3F4BF}" type="datetimeFigureOut">
              <a:rPr lang="en-US"/>
              <a:pPr>
                <a:defRPr/>
              </a:pPr>
              <a:t>12/9/2020</a:t>
            </a:fld>
            <a:endParaRPr lang="en-US"/>
          </a:p>
        </p:txBody>
      </p:sp>
      <p:sp>
        <p:nvSpPr>
          <p:cNvPr id="5" name="Footer Placeholder 4">
            <a:extLst>
              <a:ext uri="{FF2B5EF4-FFF2-40B4-BE49-F238E27FC236}">
                <a16:creationId xmlns:a16="http://schemas.microsoft.com/office/drawing/2014/main" id="{721B7F17-E307-4619-9499-BCBEC14330D3}"/>
              </a:ext>
            </a:extLst>
          </p:cNvPr>
          <p:cNvSpPr>
            <a:spLocks noGrp="1"/>
          </p:cNvSpPr>
          <p:nvPr>
            <p:ph type="ftr" sz="quarter" idx="11"/>
          </p:nvPr>
        </p:nvSpPr>
        <p:spPr/>
        <p:txBody>
          <a:bodyPr/>
          <a:lstStyle>
            <a:lvl1pPr fontAlgn="base">
              <a:spcBef>
                <a:spcPct val="0"/>
              </a:spcBef>
              <a:spcAft>
                <a:spcPct val="0"/>
              </a:spcAft>
              <a:defRPr>
                <a:latin typeface="Arial" panose="020B0604020202020204" pitchFamily="34" charset="0"/>
                <a:ea typeface="MS PGothic" panose="020B0600070205080204" pitchFamily="34" charset="-128"/>
              </a:defRPr>
            </a:lvl1pPr>
          </a:lstStyle>
          <a:p>
            <a:pPr>
              <a:defRPr/>
            </a:pPr>
            <a:endParaRPr lang="en-US"/>
          </a:p>
        </p:txBody>
      </p:sp>
      <p:sp>
        <p:nvSpPr>
          <p:cNvPr id="6" name="Slide Number Placeholder 5">
            <a:extLst>
              <a:ext uri="{FF2B5EF4-FFF2-40B4-BE49-F238E27FC236}">
                <a16:creationId xmlns:a16="http://schemas.microsoft.com/office/drawing/2014/main" id="{21B1EC6D-C4EC-42E5-9870-027A6FA5966C}"/>
              </a:ext>
            </a:extLst>
          </p:cNvPr>
          <p:cNvSpPr>
            <a:spLocks noGrp="1"/>
          </p:cNvSpPr>
          <p:nvPr>
            <p:ph type="sldNum" sz="quarter" idx="12"/>
          </p:nvPr>
        </p:nvSpPr>
        <p:spPr/>
        <p:txBody>
          <a:bodyPr/>
          <a:lstStyle>
            <a:lvl1pPr fontAlgn="base">
              <a:spcBef>
                <a:spcPct val="0"/>
              </a:spcBef>
              <a:spcAft>
                <a:spcPct val="0"/>
              </a:spcAft>
              <a:defRPr>
                <a:latin typeface="Arial" panose="020B0604020202020204" pitchFamily="34" charset="0"/>
                <a:ea typeface="MS PGothic" panose="020B0600070205080204" pitchFamily="34" charset="-128"/>
              </a:defRPr>
            </a:lvl1pPr>
          </a:lstStyle>
          <a:p>
            <a:pPr>
              <a:defRPr/>
            </a:pPr>
            <a:fld id="{052825CC-1334-420D-9C41-9D47678D2891}" type="slidenum">
              <a:rPr lang="en-US"/>
              <a:pPr>
                <a:defRPr/>
              </a:pPr>
              <a:t>‹#›</a:t>
            </a:fld>
            <a:endParaRPr lang="en-US"/>
          </a:p>
        </p:txBody>
      </p:sp>
    </p:spTree>
    <p:extLst>
      <p:ext uri="{BB962C8B-B14F-4D97-AF65-F5344CB8AC3E}">
        <p14:creationId xmlns:p14="http://schemas.microsoft.com/office/powerpoint/2010/main" val="6804558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E9DF7B6-3B85-46B7-A901-562049113CE7}"/>
              </a:ext>
            </a:extLst>
          </p:cNvPr>
          <p:cNvSpPr/>
          <p:nvPr/>
        </p:nvSpPr>
        <p:spPr bwMode="white">
          <a:xfrm>
            <a:off x="6096000" y="0"/>
            <a:ext cx="320675"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5" name="Rectangle 4">
            <a:extLst>
              <a:ext uri="{FF2B5EF4-FFF2-40B4-BE49-F238E27FC236}">
                <a16:creationId xmlns:a16="http://schemas.microsoft.com/office/drawing/2014/main" id="{7E9B6698-07AC-441D-A4D9-4EDB914FE951}"/>
              </a:ext>
            </a:extLst>
          </p:cNvPr>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6" name="Rectangle 5">
            <a:extLst>
              <a:ext uri="{FF2B5EF4-FFF2-40B4-BE49-F238E27FC236}">
                <a16:creationId xmlns:a16="http://schemas.microsoft.com/office/drawing/2014/main" id="{FC63923E-C2AA-4E9B-A716-F27FCC5BCBA7}"/>
              </a:ext>
            </a:extLst>
          </p:cNvPr>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2" name="Vertical Title 1"/>
          <p:cNvSpPr>
            <a:spLocks noGrp="1"/>
          </p:cNvSpPr>
          <p:nvPr>
            <p:ph type="title" orient="vert"/>
          </p:nvPr>
        </p:nvSpPr>
        <p:spPr>
          <a:xfrm>
            <a:off x="65532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5562600" cy="551656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D28E259E-BF98-4F29-A447-3EAD863F5068}"/>
              </a:ext>
            </a:extLst>
          </p:cNvPr>
          <p:cNvSpPr>
            <a:spLocks noGrp="1"/>
          </p:cNvSpPr>
          <p:nvPr>
            <p:ph type="dt" sz="half" idx="10"/>
          </p:nvPr>
        </p:nvSpPr>
        <p:spPr>
          <a:xfrm>
            <a:off x="6553200" y="6248400"/>
            <a:ext cx="2209800" cy="365125"/>
          </a:xfrm>
        </p:spPr>
        <p:txBody>
          <a:bodyPr/>
          <a:lstStyle>
            <a:lvl1pPr fontAlgn="base">
              <a:spcBef>
                <a:spcPct val="0"/>
              </a:spcBef>
              <a:spcAft>
                <a:spcPct val="0"/>
              </a:spcAft>
              <a:defRPr>
                <a:latin typeface="Arial" panose="020B0604020202020204" pitchFamily="34" charset="0"/>
                <a:ea typeface="MS PGothic" panose="020B0600070205080204" pitchFamily="34" charset="-128"/>
              </a:defRPr>
            </a:lvl1pPr>
          </a:lstStyle>
          <a:p>
            <a:pPr>
              <a:defRPr/>
            </a:pPr>
            <a:fld id="{F59A62D5-2174-4E12-B75F-FAB13CB70E94}" type="datetimeFigureOut">
              <a:rPr lang="en-US"/>
              <a:pPr>
                <a:defRPr/>
              </a:pPr>
              <a:t>12/9/2020</a:t>
            </a:fld>
            <a:endParaRPr lang="en-US"/>
          </a:p>
        </p:txBody>
      </p:sp>
      <p:sp>
        <p:nvSpPr>
          <p:cNvPr id="8" name="Footer Placeholder 4">
            <a:extLst>
              <a:ext uri="{FF2B5EF4-FFF2-40B4-BE49-F238E27FC236}">
                <a16:creationId xmlns:a16="http://schemas.microsoft.com/office/drawing/2014/main" id="{C4512604-28B6-47A8-8132-DE46572B17DE}"/>
              </a:ext>
            </a:extLst>
          </p:cNvPr>
          <p:cNvSpPr>
            <a:spLocks noGrp="1"/>
          </p:cNvSpPr>
          <p:nvPr>
            <p:ph type="ftr" sz="quarter" idx="11"/>
          </p:nvPr>
        </p:nvSpPr>
        <p:spPr>
          <a:xfrm>
            <a:off x="457200" y="6248400"/>
            <a:ext cx="5573713" cy="365125"/>
          </a:xfrm>
        </p:spPr>
        <p:txBody>
          <a:bodyPr/>
          <a:lstStyle>
            <a:lvl1pPr fontAlgn="base">
              <a:spcBef>
                <a:spcPct val="0"/>
              </a:spcBef>
              <a:spcAft>
                <a:spcPct val="0"/>
              </a:spcAft>
              <a:defRPr>
                <a:latin typeface="Arial" panose="020B0604020202020204" pitchFamily="34" charset="0"/>
                <a:ea typeface="MS PGothic" panose="020B0600070205080204" pitchFamily="34" charset="-128"/>
              </a:defRPr>
            </a:lvl1pPr>
          </a:lstStyle>
          <a:p>
            <a:pPr>
              <a:defRPr/>
            </a:pPr>
            <a:endParaRPr lang="en-US"/>
          </a:p>
        </p:txBody>
      </p:sp>
      <p:sp>
        <p:nvSpPr>
          <p:cNvPr id="9" name="Slide Number Placeholder 5">
            <a:extLst>
              <a:ext uri="{FF2B5EF4-FFF2-40B4-BE49-F238E27FC236}">
                <a16:creationId xmlns:a16="http://schemas.microsoft.com/office/drawing/2014/main" id="{A7773560-A9E5-410B-9EE5-D85BAEE5861D}"/>
              </a:ext>
            </a:extLst>
          </p:cNvPr>
          <p:cNvSpPr>
            <a:spLocks noGrp="1"/>
          </p:cNvSpPr>
          <p:nvPr>
            <p:ph type="sldNum" sz="quarter" idx="12"/>
          </p:nvPr>
        </p:nvSpPr>
        <p:spPr>
          <a:xfrm rot="5400000">
            <a:off x="5989638" y="144462"/>
            <a:ext cx="533400" cy="244475"/>
          </a:xfrm>
        </p:spPr>
        <p:txBody>
          <a:bodyPr/>
          <a:lstStyle>
            <a:lvl1pPr fontAlgn="base">
              <a:spcBef>
                <a:spcPct val="0"/>
              </a:spcBef>
              <a:spcAft>
                <a:spcPct val="0"/>
              </a:spcAft>
              <a:defRPr>
                <a:latin typeface="Arial" panose="020B0604020202020204" pitchFamily="34" charset="0"/>
                <a:ea typeface="MS PGothic" panose="020B0600070205080204" pitchFamily="34" charset="-128"/>
              </a:defRPr>
            </a:lvl1pPr>
          </a:lstStyle>
          <a:p>
            <a:pPr>
              <a:defRPr/>
            </a:pPr>
            <a:fld id="{6536E532-A0A8-4348-8F58-EFB82A309475}" type="slidenum">
              <a:rPr lang="en-US"/>
              <a:pPr>
                <a:defRPr/>
              </a:pPr>
              <a:t>‹#›</a:t>
            </a:fld>
            <a:endParaRPr lang="en-US"/>
          </a:p>
        </p:txBody>
      </p:sp>
    </p:spTree>
    <p:extLst>
      <p:ext uri="{BB962C8B-B14F-4D97-AF65-F5344CB8AC3E}">
        <p14:creationId xmlns:p14="http://schemas.microsoft.com/office/powerpoint/2010/main" val="2717078456"/>
      </p:ext>
    </p:extLst>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37"/>
          <p:cNvSpPr txBox="1">
            <a:spLocks noGrp="1"/>
          </p:cNvSpPr>
          <p:nvPr>
            <p:ph type="ctrTitle"/>
          </p:nvPr>
        </p:nvSpPr>
        <p:spPr>
          <a:xfrm>
            <a:off x="1143000" y="1122363"/>
            <a:ext cx="6858000" cy="23876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Open Sans"/>
              <a:buNone/>
              <a:defRPr sz="4500" b="1" i="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37"/>
          <p:cNvSpPr txBox="1">
            <a:spLocks noGrp="1"/>
          </p:cNvSpPr>
          <p:nvPr>
            <p:ph type="subTitle" idx="1"/>
          </p:nvPr>
        </p:nvSpPr>
        <p:spPr>
          <a:xfrm>
            <a:off x="1143000" y="3602038"/>
            <a:ext cx="6858000" cy="1655762"/>
          </a:xfrm>
          <a:prstGeom prst="rect">
            <a:avLst/>
          </a:prstGeom>
          <a:noFill/>
          <a:ln>
            <a:noFill/>
          </a:ln>
        </p:spPr>
        <p:txBody>
          <a:bodyPr spcFirstLastPara="1" wrap="square" lIns="91425" tIns="45700" rIns="91425" bIns="45700" anchor="t" anchorCtr="0">
            <a:normAutofit/>
          </a:bodyPr>
          <a:lstStyle>
            <a:lvl1pPr lvl="0" algn="l">
              <a:lnSpc>
                <a:spcPct val="90000"/>
              </a:lnSpc>
              <a:spcBef>
                <a:spcPts val="750"/>
              </a:spcBef>
              <a:spcAft>
                <a:spcPts val="0"/>
              </a:spcAft>
              <a:buClr>
                <a:schemeClr val="dk1"/>
              </a:buClr>
              <a:buSzPts val="2400"/>
              <a:buNone/>
              <a:defRPr sz="1800"/>
            </a:lvl1pPr>
            <a:lvl2pPr lvl="1" algn="ctr">
              <a:lnSpc>
                <a:spcPct val="90000"/>
              </a:lnSpc>
              <a:spcBef>
                <a:spcPts val="375"/>
              </a:spcBef>
              <a:spcAft>
                <a:spcPts val="0"/>
              </a:spcAft>
              <a:buClr>
                <a:schemeClr val="dk1"/>
              </a:buClr>
              <a:buSzPts val="2000"/>
              <a:buNone/>
              <a:defRPr sz="1500"/>
            </a:lvl2pPr>
            <a:lvl3pPr lvl="2" algn="ctr">
              <a:lnSpc>
                <a:spcPct val="90000"/>
              </a:lnSpc>
              <a:spcBef>
                <a:spcPts val="375"/>
              </a:spcBef>
              <a:spcAft>
                <a:spcPts val="0"/>
              </a:spcAft>
              <a:buClr>
                <a:schemeClr val="dk1"/>
              </a:buClr>
              <a:buSzPts val="1800"/>
              <a:buNone/>
              <a:defRPr sz="1350"/>
            </a:lvl3pPr>
            <a:lvl4pPr lvl="3" algn="ctr">
              <a:lnSpc>
                <a:spcPct val="90000"/>
              </a:lnSpc>
              <a:spcBef>
                <a:spcPts val="375"/>
              </a:spcBef>
              <a:spcAft>
                <a:spcPts val="0"/>
              </a:spcAft>
              <a:buClr>
                <a:schemeClr val="dk1"/>
              </a:buClr>
              <a:buSzPts val="1600"/>
              <a:buNone/>
              <a:defRPr sz="1200"/>
            </a:lvl4pPr>
            <a:lvl5pPr lvl="4" algn="ctr">
              <a:lnSpc>
                <a:spcPct val="90000"/>
              </a:lnSpc>
              <a:spcBef>
                <a:spcPts val="375"/>
              </a:spcBef>
              <a:spcAft>
                <a:spcPts val="0"/>
              </a:spcAft>
              <a:buClr>
                <a:schemeClr val="dk1"/>
              </a:buClr>
              <a:buSzPts val="1600"/>
              <a:buNone/>
              <a:defRPr sz="1200"/>
            </a:lvl5pPr>
            <a:lvl6pPr lvl="5" algn="ctr">
              <a:lnSpc>
                <a:spcPct val="90000"/>
              </a:lnSpc>
              <a:spcBef>
                <a:spcPts val="375"/>
              </a:spcBef>
              <a:spcAft>
                <a:spcPts val="0"/>
              </a:spcAft>
              <a:buClr>
                <a:schemeClr val="dk1"/>
              </a:buClr>
              <a:buSzPts val="1600"/>
              <a:buNone/>
              <a:defRPr sz="1200"/>
            </a:lvl6pPr>
            <a:lvl7pPr lvl="6" algn="ctr">
              <a:lnSpc>
                <a:spcPct val="90000"/>
              </a:lnSpc>
              <a:spcBef>
                <a:spcPts val="375"/>
              </a:spcBef>
              <a:spcAft>
                <a:spcPts val="0"/>
              </a:spcAft>
              <a:buClr>
                <a:schemeClr val="dk1"/>
              </a:buClr>
              <a:buSzPts val="1600"/>
              <a:buNone/>
              <a:defRPr sz="1200"/>
            </a:lvl7pPr>
            <a:lvl8pPr lvl="7" algn="ctr">
              <a:lnSpc>
                <a:spcPct val="90000"/>
              </a:lnSpc>
              <a:spcBef>
                <a:spcPts val="375"/>
              </a:spcBef>
              <a:spcAft>
                <a:spcPts val="0"/>
              </a:spcAft>
              <a:buClr>
                <a:schemeClr val="dk1"/>
              </a:buClr>
              <a:buSzPts val="1600"/>
              <a:buNone/>
              <a:defRPr sz="1200"/>
            </a:lvl8pPr>
            <a:lvl9pPr lvl="8" algn="ctr">
              <a:lnSpc>
                <a:spcPct val="90000"/>
              </a:lnSpc>
              <a:spcBef>
                <a:spcPts val="375"/>
              </a:spcBef>
              <a:spcAft>
                <a:spcPts val="0"/>
              </a:spcAft>
              <a:buClr>
                <a:schemeClr val="dk1"/>
              </a:buClr>
              <a:buSzPts val="1600"/>
              <a:buNone/>
              <a:defRPr sz="1200"/>
            </a:lvl9pPr>
          </a:lstStyle>
          <a:p>
            <a:endParaRPr/>
          </a:p>
        </p:txBody>
      </p:sp>
      <p:sp>
        <p:nvSpPr>
          <p:cNvPr id="18" name="Google Shape;18;p37"/>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37"/>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37"/>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1" i="0" u="none" strike="noStrike" cap="none">
                <a:solidFill>
                  <a:srgbClr val="888888"/>
                </a:solidFill>
                <a:latin typeface="Open Sans"/>
                <a:ea typeface="Open Sans"/>
                <a:cs typeface="Open Sans"/>
                <a:sym typeface="Open Sans"/>
              </a:defRPr>
            </a:lvl1pPr>
            <a:lvl2pPr marL="0" marR="0" lvl="1" indent="0" algn="r">
              <a:lnSpc>
                <a:spcPct val="100000"/>
              </a:lnSpc>
              <a:spcBef>
                <a:spcPts val="0"/>
              </a:spcBef>
              <a:spcAft>
                <a:spcPts val="0"/>
              </a:spcAft>
              <a:buClr>
                <a:srgbClr val="000000"/>
              </a:buClr>
              <a:buSzPts val="1200"/>
              <a:buFont typeface="Arial"/>
              <a:buNone/>
              <a:defRPr sz="900" b="1" i="0" u="none" strike="noStrike" cap="none">
                <a:solidFill>
                  <a:srgbClr val="888888"/>
                </a:solidFill>
                <a:latin typeface="Open Sans"/>
                <a:ea typeface="Open Sans"/>
                <a:cs typeface="Open Sans"/>
                <a:sym typeface="Open Sans"/>
              </a:defRPr>
            </a:lvl2pPr>
            <a:lvl3pPr marL="0" marR="0" lvl="2" indent="0" algn="r">
              <a:lnSpc>
                <a:spcPct val="100000"/>
              </a:lnSpc>
              <a:spcBef>
                <a:spcPts val="0"/>
              </a:spcBef>
              <a:spcAft>
                <a:spcPts val="0"/>
              </a:spcAft>
              <a:buClr>
                <a:srgbClr val="000000"/>
              </a:buClr>
              <a:buSzPts val="1200"/>
              <a:buFont typeface="Arial"/>
              <a:buNone/>
              <a:defRPr sz="900" b="1" i="0" u="none" strike="noStrike" cap="none">
                <a:solidFill>
                  <a:srgbClr val="888888"/>
                </a:solidFill>
                <a:latin typeface="Open Sans"/>
                <a:ea typeface="Open Sans"/>
                <a:cs typeface="Open Sans"/>
                <a:sym typeface="Open Sans"/>
              </a:defRPr>
            </a:lvl3pPr>
            <a:lvl4pPr marL="0" marR="0" lvl="3" indent="0" algn="r">
              <a:lnSpc>
                <a:spcPct val="100000"/>
              </a:lnSpc>
              <a:spcBef>
                <a:spcPts val="0"/>
              </a:spcBef>
              <a:spcAft>
                <a:spcPts val="0"/>
              </a:spcAft>
              <a:buClr>
                <a:srgbClr val="000000"/>
              </a:buClr>
              <a:buSzPts val="1200"/>
              <a:buFont typeface="Arial"/>
              <a:buNone/>
              <a:defRPr sz="900" b="1" i="0" u="none" strike="noStrike" cap="none">
                <a:solidFill>
                  <a:srgbClr val="888888"/>
                </a:solidFill>
                <a:latin typeface="Open Sans"/>
                <a:ea typeface="Open Sans"/>
                <a:cs typeface="Open Sans"/>
                <a:sym typeface="Open Sans"/>
              </a:defRPr>
            </a:lvl4pPr>
            <a:lvl5pPr marL="0" marR="0" lvl="4" indent="0" algn="r">
              <a:lnSpc>
                <a:spcPct val="100000"/>
              </a:lnSpc>
              <a:spcBef>
                <a:spcPts val="0"/>
              </a:spcBef>
              <a:spcAft>
                <a:spcPts val="0"/>
              </a:spcAft>
              <a:buClr>
                <a:srgbClr val="000000"/>
              </a:buClr>
              <a:buSzPts val="1200"/>
              <a:buFont typeface="Arial"/>
              <a:buNone/>
              <a:defRPr sz="900" b="1" i="0" u="none" strike="noStrike" cap="none">
                <a:solidFill>
                  <a:srgbClr val="888888"/>
                </a:solidFill>
                <a:latin typeface="Open Sans"/>
                <a:ea typeface="Open Sans"/>
                <a:cs typeface="Open Sans"/>
                <a:sym typeface="Open Sans"/>
              </a:defRPr>
            </a:lvl5pPr>
            <a:lvl6pPr marL="0" marR="0" lvl="5" indent="0" algn="r">
              <a:lnSpc>
                <a:spcPct val="100000"/>
              </a:lnSpc>
              <a:spcBef>
                <a:spcPts val="0"/>
              </a:spcBef>
              <a:spcAft>
                <a:spcPts val="0"/>
              </a:spcAft>
              <a:buClr>
                <a:srgbClr val="000000"/>
              </a:buClr>
              <a:buSzPts val="1200"/>
              <a:buFont typeface="Arial"/>
              <a:buNone/>
              <a:defRPr sz="900" b="1" i="0" u="none" strike="noStrike" cap="none">
                <a:solidFill>
                  <a:srgbClr val="888888"/>
                </a:solidFill>
                <a:latin typeface="Open Sans"/>
                <a:ea typeface="Open Sans"/>
                <a:cs typeface="Open Sans"/>
                <a:sym typeface="Open Sans"/>
              </a:defRPr>
            </a:lvl6pPr>
            <a:lvl7pPr marL="0" marR="0" lvl="6" indent="0" algn="r">
              <a:lnSpc>
                <a:spcPct val="100000"/>
              </a:lnSpc>
              <a:spcBef>
                <a:spcPts val="0"/>
              </a:spcBef>
              <a:spcAft>
                <a:spcPts val="0"/>
              </a:spcAft>
              <a:buClr>
                <a:srgbClr val="000000"/>
              </a:buClr>
              <a:buSzPts val="1200"/>
              <a:buFont typeface="Arial"/>
              <a:buNone/>
              <a:defRPr sz="900" b="1" i="0" u="none" strike="noStrike" cap="none">
                <a:solidFill>
                  <a:srgbClr val="888888"/>
                </a:solidFill>
                <a:latin typeface="Open Sans"/>
                <a:ea typeface="Open Sans"/>
                <a:cs typeface="Open Sans"/>
                <a:sym typeface="Open Sans"/>
              </a:defRPr>
            </a:lvl7pPr>
            <a:lvl8pPr marL="0" marR="0" lvl="7" indent="0" algn="r">
              <a:lnSpc>
                <a:spcPct val="100000"/>
              </a:lnSpc>
              <a:spcBef>
                <a:spcPts val="0"/>
              </a:spcBef>
              <a:spcAft>
                <a:spcPts val="0"/>
              </a:spcAft>
              <a:buClr>
                <a:srgbClr val="000000"/>
              </a:buClr>
              <a:buSzPts val="1200"/>
              <a:buFont typeface="Arial"/>
              <a:buNone/>
              <a:defRPr sz="900" b="1" i="0" u="none" strike="noStrike" cap="none">
                <a:solidFill>
                  <a:srgbClr val="888888"/>
                </a:solidFill>
                <a:latin typeface="Open Sans"/>
                <a:ea typeface="Open Sans"/>
                <a:cs typeface="Open Sans"/>
                <a:sym typeface="Open Sans"/>
              </a:defRPr>
            </a:lvl8pPr>
            <a:lvl9pPr marL="0" marR="0" lvl="8" indent="0" algn="r">
              <a:lnSpc>
                <a:spcPct val="100000"/>
              </a:lnSpc>
              <a:spcBef>
                <a:spcPts val="0"/>
              </a:spcBef>
              <a:spcAft>
                <a:spcPts val="0"/>
              </a:spcAft>
              <a:buClr>
                <a:srgbClr val="000000"/>
              </a:buClr>
              <a:buSzPts val="1200"/>
              <a:buFont typeface="Arial"/>
              <a:buNone/>
              <a:defRPr sz="900" b="1" i="0" u="none" strike="noStrike" cap="none">
                <a:solidFill>
                  <a:srgbClr val="888888"/>
                </a:solidFill>
                <a:latin typeface="Open Sans"/>
                <a:ea typeface="Open Sans"/>
                <a:cs typeface="Open Sans"/>
                <a:sym typeface="Open Sans"/>
              </a:defRPr>
            </a:lvl9pPr>
          </a:lstStyle>
          <a:p>
            <a:fld id="{00000000-1234-1234-1234-123412341234}" type="slidenum">
              <a:rPr lang="en-US" smtClean="0"/>
              <a:pPr/>
              <a:t>‹#›</a:t>
            </a:fld>
            <a:endParaRPr lang="en-US"/>
          </a:p>
        </p:txBody>
      </p:sp>
      <p:cxnSp>
        <p:nvCxnSpPr>
          <p:cNvPr id="21" name="Google Shape;21;p37"/>
          <p:cNvCxnSpPr/>
          <p:nvPr/>
        </p:nvCxnSpPr>
        <p:spPr>
          <a:xfrm>
            <a:off x="536918" y="1114051"/>
            <a:ext cx="0" cy="5735637"/>
          </a:xfrm>
          <a:prstGeom prst="straightConnector1">
            <a:avLst/>
          </a:prstGeom>
          <a:noFill/>
          <a:ln w="25400" cap="sq" cmpd="sng">
            <a:solidFill>
              <a:schemeClr val="accent2"/>
            </a:solidFill>
            <a:prstDash val="solid"/>
            <a:bevel/>
            <a:headEnd type="none" w="sm" len="sm"/>
            <a:tailEnd type="none" w="sm" len="sm"/>
          </a:ln>
        </p:spPr>
      </p:cxnSp>
    </p:spTree>
    <p:extLst>
      <p:ext uri="{BB962C8B-B14F-4D97-AF65-F5344CB8AC3E}">
        <p14:creationId xmlns:p14="http://schemas.microsoft.com/office/powerpoint/2010/main" val="22308890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2"/>
        <p:cNvGrpSpPr/>
        <p:nvPr/>
      </p:nvGrpSpPr>
      <p:grpSpPr>
        <a:xfrm>
          <a:off x="0" y="0"/>
          <a:ext cx="0" cy="0"/>
          <a:chOff x="0" y="0"/>
          <a:chExt cx="0" cy="0"/>
        </a:xfrm>
      </p:grpSpPr>
      <p:sp>
        <p:nvSpPr>
          <p:cNvPr id="23" name="Google Shape;23;p38"/>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38"/>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25" name="Google Shape;25;p38"/>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38"/>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38"/>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1" i="0" u="none" strike="noStrike" cap="none">
                <a:solidFill>
                  <a:srgbClr val="888888"/>
                </a:solidFill>
                <a:latin typeface="Open Sans"/>
                <a:ea typeface="Open Sans"/>
                <a:cs typeface="Open Sans"/>
                <a:sym typeface="Open Sans"/>
              </a:defRPr>
            </a:lvl1pPr>
            <a:lvl2pPr marL="0" marR="0" lvl="1" indent="0" algn="r">
              <a:lnSpc>
                <a:spcPct val="100000"/>
              </a:lnSpc>
              <a:spcBef>
                <a:spcPts val="0"/>
              </a:spcBef>
              <a:spcAft>
                <a:spcPts val="0"/>
              </a:spcAft>
              <a:buClr>
                <a:srgbClr val="000000"/>
              </a:buClr>
              <a:buSzPts val="1200"/>
              <a:buFont typeface="Arial"/>
              <a:buNone/>
              <a:defRPr sz="900" b="1" i="0" u="none" strike="noStrike" cap="none">
                <a:solidFill>
                  <a:srgbClr val="888888"/>
                </a:solidFill>
                <a:latin typeface="Open Sans"/>
                <a:ea typeface="Open Sans"/>
                <a:cs typeface="Open Sans"/>
                <a:sym typeface="Open Sans"/>
              </a:defRPr>
            </a:lvl2pPr>
            <a:lvl3pPr marL="0" marR="0" lvl="2" indent="0" algn="r">
              <a:lnSpc>
                <a:spcPct val="100000"/>
              </a:lnSpc>
              <a:spcBef>
                <a:spcPts val="0"/>
              </a:spcBef>
              <a:spcAft>
                <a:spcPts val="0"/>
              </a:spcAft>
              <a:buClr>
                <a:srgbClr val="000000"/>
              </a:buClr>
              <a:buSzPts val="1200"/>
              <a:buFont typeface="Arial"/>
              <a:buNone/>
              <a:defRPr sz="900" b="1" i="0" u="none" strike="noStrike" cap="none">
                <a:solidFill>
                  <a:srgbClr val="888888"/>
                </a:solidFill>
                <a:latin typeface="Open Sans"/>
                <a:ea typeface="Open Sans"/>
                <a:cs typeface="Open Sans"/>
                <a:sym typeface="Open Sans"/>
              </a:defRPr>
            </a:lvl3pPr>
            <a:lvl4pPr marL="0" marR="0" lvl="3" indent="0" algn="r">
              <a:lnSpc>
                <a:spcPct val="100000"/>
              </a:lnSpc>
              <a:spcBef>
                <a:spcPts val="0"/>
              </a:spcBef>
              <a:spcAft>
                <a:spcPts val="0"/>
              </a:spcAft>
              <a:buClr>
                <a:srgbClr val="000000"/>
              </a:buClr>
              <a:buSzPts val="1200"/>
              <a:buFont typeface="Arial"/>
              <a:buNone/>
              <a:defRPr sz="900" b="1" i="0" u="none" strike="noStrike" cap="none">
                <a:solidFill>
                  <a:srgbClr val="888888"/>
                </a:solidFill>
                <a:latin typeface="Open Sans"/>
                <a:ea typeface="Open Sans"/>
                <a:cs typeface="Open Sans"/>
                <a:sym typeface="Open Sans"/>
              </a:defRPr>
            </a:lvl4pPr>
            <a:lvl5pPr marL="0" marR="0" lvl="4" indent="0" algn="r">
              <a:lnSpc>
                <a:spcPct val="100000"/>
              </a:lnSpc>
              <a:spcBef>
                <a:spcPts val="0"/>
              </a:spcBef>
              <a:spcAft>
                <a:spcPts val="0"/>
              </a:spcAft>
              <a:buClr>
                <a:srgbClr val="000000"/>
              </a:buClr>
              <a:buSzPts val="1200"/>
              <a:buFont typeface="Arial"/>
              <a:buNone/>
              <a:defRPr sz="900" b="1" i="0" u="none" strike="noStrike" cap="none">
                <a:solidFill>
                  <a:srgbClr val="888888"/>
                </a:solidFill>
                <a:latin typeface="Open Sans"/>
                <a:ea typeface="Open Sans"/>
                <a:cs typeface="Open Sans"/>
                <a:sym typeface="Open Sans"/>
              </a:defRPr>
            </a:lvl5pPr>
            <a:lvl6pPr marL="0" marR="0" lvl="5" indent="0" algn="r">
              <a:lnSpc>
                <a:spcPct val="100000"/>
              </a:lnSpc>
              <a:spcBef>
                <a:spcPts val="0"/>
              </a:spcBef>
              <a:spcAft>
                <a:spcPts val="0"/>
              </a:spcAft>
              <a:buClr>
                <a:srgbClr val="000000"/>
              </a:buClr>
              <a:buSzPts val="1200"/>
              <a:buFont typeface="Arial"/>
              <a:buNone/>
              <a:defRPr sz="900" b="1" i="0" u="none" strike="noStrike" cap="none">
                <a:solidFill>
                  <a:srgbClr val="888888"/>
                </a:solidFill>
                <a:latin typeface="Open Sans"/>
                <a:ea typeface="Open Sans"/>
                <a:cs typeface="Open Sans"/>
                <a:sym typeface="Open Sans"/>
              </a:defRPr>
            </a:lvl6pPr>
            <a:lvl7pPr marL="0" marR="0" lvl="6" indent="0" algn="r">
              <a:lnSpc>
                <a:spcPct val="100000"/>
              </a:lnSpc>
              <a:spcBef>
                <a:spcPts val="0"/>
              </a:spcBef>
              <a:spcAft>
                <a:spcPts val="0"/>
              </a:spcAft>
              <a:buClr>
                <a:srgbClr val="000000"/>
              </a:buClr>
              <a:buSzPts val="1200"/>
              <a:buFont typeface="Arial"/>
              <a:buNone/>
              <a:defRPr sz="900" b="1" i="0" u="none" strike="noStrike" cap="none">
                <a:solidFill>
                  <a:srgbClr val="888888"/>
                </a:solidFill>
                <a:latin typeface="Open Sans"/>
                <a:ea typeface="Open Sans"/>
                <a:cs typeface="Open Sans"/>
                <a:sym typeface="Open Sans"/>
              </a:defRPr>
            </a:lvl7pPr>
            <a:lvl8pPr marL="0" marR="0" lvl="7" indent="0" algn="r">
              <a:lnSpc>
                <a:spcPct val="100000"/>
              </a:lnSpc>
              <a:spcBef>
                <a:spcPts val="0"/>
              </a:spcBef>
              <a:spcAft>
                <a:spcPts val="0"/>
              </a:spcAft>
              <a:buClr>
                <a:srgbClr val="000000"/>
              </a:buClr>
              <a:buSzPts val="1200"/>
              <a:buFont typeface="Arial"/>
              <a:buNone/>
              <a:defRPr sz="900" b="1" i="0" u="none" strike="noStrike" cap="none">
                <a:solidFill>
                  <a:srgbClr val="888888"/>
                </a:solidFill>
                <a:latin typeface="Open Sans"/>
                <a:ea typeface="Open Sans"/>
                <a:cs typeface="Open Sans"/>
                <a:sym typeface="Open Sans"/>
              </a:defRPr>
            </a:lvl8pPr>
            <a:lvl9pPr marL="0" marR="0" lvl="8" indent="0" algn="r">
              <a:lnSpc>
                <a:spcPct val="100000"/>
              </a:lnSpc>
              <a:spcBef>
                <a:spcPts val="0"/>
              </a:spcBef>
              <a:spcAft>
                <a:spcPts val="0"/>
              </a:spcAft>
              <a:buClr>
                <a:srgbClr val="000000"/>
              </a:buClr>
              <a:buSzPts val="1200"/>
              <a:buFont typeface="Arial"/>
              <a:buNone/>
              <a:defRPr sz="900" b="1" i="0" u="none" strike="noStrike" cap="none">
                <a:solidFill>
                  <a:srgbClr val="888888"/>
                </a:solidFill>
                <a:latin typeface="Open Sans"/>
                <a:ea typeface="Open Sans"/>
                <a:cs typeface="Open Sans"/>
                <a:sym typeface="Open Sans"/>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0968216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28"/>
        <p:cNvGrpSpPr/>
        <p:nvPr/>
      </p:nvGrpSpPr>
      <p:grpSpPr>
        <a:xfrm>
          <a:off x="0" y="0"/>
          <a:ext cx="0" cy="0"/>
          <a:chOff x="0" y="0"/>
          <a:chExt cx="0" cy="0"/>
        </a:xfrm>
      </p:grpSpPr>
      <p:sp>
        <p:nvSpPr>
          <p:cNvPr id="29" name="Google Shape;29;p50"/>
          <p:cNvSpPr txBox="1">
            <a:spLocks noGrp="1"/>
          </p:cNvSpPr>
          <p:nvPr>
            <p:ph type="title"/>
          </p:nvPr>
        </p:nvSpPr>
        <p:spPr>
          <a:xfrm>
            <a:off x="628650" y="365127"/>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SzPts val="4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9611208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0"/>
        <p:cNvGrpSpPr/>
        <p:nvPr/>
      </p:nvGrpSpPr>
      <p:grpSpPr>
        <a:xfrm>
          <a:off x="0" y="0"/>
          <a:ext cx="0" cy="0"/>
          <a:chOff x="0" y="0"/>
          <a:chExt cx="0" cy="0"/>
        </a:xfrm>
      </p:grpSpPr>
      <p:sp>
        <p:nvSpPr>
          <p:cNvPr id="31" name="Google Shape;31;p39"/>
          <p:cNvSpPr txBox="1">
            <a:spLocks noGrp="1"/>
          </p:cNvSpPr>
          <p:nvPr>
            <p:ph type="title"/>
          </p:nvPr>
        </p:nvSpPr>
        <p:spPr>
          <a:xfrm>
            <a:off x="623888" y="1709739"/>
            <a:ext cx="78867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Open Sans"/>
              <a:buNone/>
              <a:defRPr sz="4500" b="1" i="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39"/>
          <p:cNvSpPr txBox="1">
            <a:spLocks noGrp="1"/>
          </p:cNvSpPr>
          <p:nvPr>
            <p:ph type="body" idx="1"/>
          </p:nvPr>
        </p:nvSpPr>
        <p:spPr>
          <a:xfrm>
            <a:off x="623888" y="4589464"/>
            <a:ext cx="7886700" cy="1500187"/>
          </a:xfrm>
          <a:prstGeom prst="rect">
            <a:avLst/>
          </a:prstGeom>
          <a:noFill/>
          <a:ln>
            <a:noFill/>
          </a:ln>
        </p:spPr>
        <p:txBody>
          <a:bodyPr spcFirstLastPara="1" wrap="square" lIns="91425" tIns="45700" rIns="91425" bIns="45700" anchor="t" anchorCtr="0">
            <a:normAutofit/>
          </a:bodyPr>
          <a:lstStyle>
            <a:lvl1pPr marL="342900" lvl="0" indent="-171450" algn="l">
              <a:lnSpc>
                <a:spcPct val="90000"/>
              </a:lnSpc>
              <a:spcBef>
                <a:spcPts val="750"/>
              </a:spcBef>
              <a:spcAft>
                <a:spcPts val="0"/>
              </a:spcAft>
              <a:buClr>
                <a:srgbClr val="888888"/>
              </a:buClr>
              <a:buSzPts val="2400"/>
              <a:buNone/>
              <a:defRPr sz="1800">
                <a:solidFill>
                  <a:srgbClr val="888888"/>
                </a:solidFill>
              </a:defRPr>
            </a:lvl1pPr>
            <a:lvl2pPr marL="685800" lvl="1" indent="-171450" algn="l">
              <a:lnSpc>
                <a:spcPct val="90000"/>
              </a:lnSpc>
              <a:spcBef>
                <a:spcPts val="375"/>
              </a:spcBef>
              <a:spcAft>
                <a:spcPts val="0"/>
              </a:spcAft>
              <a:buClr>
                <a:srgbClr val="888888"/>
              </a:buClr>
              <a:buSzPts val="2000"/>
              <a:buNone/>
              <a:defRPr sz="1500">
                <a:solidFill>
                  <a:srgbClr val="888888"/>
                </a:solidFill>
              </a:defRPr>
            </a:lvl2pPr>
            <a:lvl3pPr marL="1028700" lvl="2" indent="-171450" algn="l">
              <a:lnSpc>
                <a:spcPct val="90000"/>
              </a:lnSpc>
              <a:spcBef>
                <a:spcPts val="375"/>
              </a:spcBef>
              <a:spcAft>
                <a:spcPts val="0"/>
              </a:spcAft>
              <a:buClr>
                <a:srgbClr val="888888"/>
              </a:buClr>
              <a:buSzPts val="1800"/>
              <a:buNone/>
              <a:defRPr sz="1350">
                <a:solidFill>
                  <a:srgbClr val="888888"/>
                </a:solidFill>
              </a:defRPr>
            </a:lvl3pPr>
            <a:lvl4pPr marL="1371600" lvl="3" indent="-171450" algn="l">
              <a:lnSpc>
                <a:spcPct val="90000"/>
              </a:lnSpc>
              <a:spcBef>
                <a:spcPts val="375"/>
              </a:spcBef>
              <a:spcAft>
                <a:spcPts val="0"/>
              </a:spcAft>
              <a:buClr>
                <a:srgbClr val="888888"/>
              </a:buClr>
              <a:buSzPts val="1600"/>
              <a:buNone/>
              <a:defRPr sz="1200">
                <a:solidFill>
                  <a:srgbClr val="888888"/>
                </a:solidFill>
              </a:defRPr>
            </a:lvl4pPr>
            <a:lvl5pPr marL="1714500" lvl="4" indent="-171450" algn="l">
              <a:lnSpc>
                <a:spcPct val="90000"/>
              </a:lnSpc>
              <a:spcBef>
                <a:spcPts val="375"/>
              </a:spcBef>
              <a:spcAft>
                <a:spcPts val="0"/>
              </a:spcAft>
              <a:buClr>
                <a:srgbClr val="888888"/>
              </a:buClr>
              <a:buSzPts val="1600"/>
              <a:buNone/>
              <a:defRPr sz="1200">
                <a:solidFill>
                  <a:srgbClr val="888888"/>
                </a:solidFill>
              </a:defRPr>
            </a:lvl5pPr>
            <a:lvl6pPr marL="2057400" lvl="5" indent="-171450" algn="l">
              <a:lnSpc>
                <a:spcPct val="90000"/>
              </a:lnSpc>
              <a:spcBef>
                <a:spcPts val="375"/>
              </a:spcBef>
              <a:spcAft>
                <a:spcPts val="0"/>
              </a:spcAft>
              <a:buClr>
                <a:srgbClr val="888888"/>
              </a:buClr>
              <a:buSzPts val="1600"/>
              <a:buNone/>
              <a:defRPr sz="1200">
                <a:solidFill>
                  <a:srgbClr val="888888"/>
                </a:solidFill>
              </a:defRPr>
            </a:lvl6pPr>
            <a:lvl7pPr marL="2400300" lvl="6" indent="-171450" algn="l">
              <a:lnSpc>
                <a:spcPct val="90000"/>
              </a:lnSpc>
              <a:spcBef>
                <a:spcPts val="375"/>
              </a:spcBef>
              <a:spcAft>
                <a:spcPts val="0"/>
              </a:spcAft>
              <a:buClr>
                <a:srgbClr val="888888"/>
              </a:buClr>
              <a:buSzPts val="1600"/>
              <a:buNone/>
              <a:defRPr sz="1200">
                <a:solidFill>
                  <a:srgbClr val="888888"/>
                </a:solidFill>
              </a:defRPr>
            </a:lvl7pPr>
            <a:lvl8pPr marL="2743200" lvl="7" indent="-171450" algn="l">
              <a:lnSpc>
                <a:spcPct val="90000"/>
              </a:lnSpc>
              <a:spcBef>
                <a:spcPts val="375"/>
              </a:spcBef>
              <a:spcAft>
                <a:spcPts val="0"/>
              </a:spcAft>
              <a:buClr>
                <a:srgbClr val="888888"/>
              </a:buClr>
              <a:buSzPts val="1600"/>
              <a:buNone/>
              <a:defRPr sz="1200">
                <a:solidFill>
                  <a:srgbClr val="888888"/>
                </a:solidFill>
              </a:defRPr>
            </a:lvl8pPr>
            <a:lvl9pPr marL="3086100" lvl="8" indent="-171450" algn="l">
              <a:lnSpc>
                <a:spcPct val="90000"/>
              </a:lnSpc>
              <a:spcBef>
                <a:spcPts val="375"/>
              </a:spcBef>
              <a:spcAft>
                <a:spcPts val="0"/>
              </a:spcAft>
              <a:buClr>
                <a:srgbClr val="888888"/>
              </a:buClr>
              <a:buSzPts val="1600"/>
              <a:buNone/>
              <a:defRPr sz="1200">
                <a:solidFill>
                  <a:srgbClr val="888888"/>
                </a:solidFill>
              </a:defRPr>
            </a:lvl9pPr>
          </a:lstStyle>
          <a:p>
            <a:endParaRPr/>
          </a:p>
        </p:txBody>
      </p:sp>
      <p:sp>
        <p:nvSpPr>
          <p:cNvPr id="33" name="Google Shape;33;p39"/>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39"/>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39"/>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1" i="0" u="none" strike="noStrike" cap="none">
                <a:solidFill>
                  <a:srgbClr val="888888"/>
                </a:solidFill>
                <a:latin typeface="Open Sans"/>
                <a:ea typeface="Open Sans"/>
                <a:cs typeface="Open Sans"/>
                <a:sym typeface="Open Sans"/>
              </a:defRPr>
            </a:lvl1pPr>
            <a:lvl2pPr marL="0" marR="0" lvl="1" indent="0" algn="r">
              <a:lnSpc>
                <a:spcPct val="100000"/>
              </a:lnSpc>
              <a:spcBef>
                <a:spcPts val="0"/>
              </a:spcBef>
              <a:spcAft>
                <a:spcPts val="0"/>
              </a:spcAft>
              <a:buClr>
                <a:srgbClr val="000000"/>
              </a:buClr>
              <a:buSzPts val="1200"/>
              <a:buFont typeface="Arial"/>
              <a:buNone/>
              <a:defRPr sz="900" b="1" i="0" u="none" strike="noStrike" cap="none">
                <a:solidFill>
                  <a:srgbClr val="888888"/>
                </a:solidFill>
                <a:latin typeface="Open Sans"/>
                <a:ea typeface="Open Sans"/>
                <a:cs typeface="Open Sans"/>
                <a:sym typeface="Open Sans"/>
              </a:defRPr>
            </a:lvl2pPr>
            <a:lvl3pPr marL="0" marR="0" lvl="2" indent="0" algn="r">
              <a:lnSpc>
                <a:spcPct val="100000"/>
              </a:lnSpc>
              <a:spcBef>
                <a:spcPts val="0"/>
              </a:spcBef>
              <a:spcAft>
                <a:spcPts val="0"/>
              </a:spcAft>
              <a:buClr>
                <a:srgbClr val="000000"/>
              </a:buClr>
              <a:buSzPts val="1200"/>
              <a:buFont typeface="Arial"/>
              <a:buNone/>
              <a:defRPr sz="900" b="1" i="0" u="none" strike="noStrike" cap="none">
                <a:solidFill>
                  <a:srgbClr val="888888"/>
                </a:solidFill>
                <a:latin typeface="Open Sans"/>
                <a:ea typeface="Open Sans"/>
                <a:cs typeface="Open Sans"/>
                <a:sym typeface="Open Sans"/>
              </a:defRPr>
            </a:lvl3pPr>
            <a:lvl4pPr marL="0" marR="0" lvl="3" indent="0" algn="r">
              <a:lnSpc>
                <a:spcPct val="100000"/>
              </a:lnSpc>
              <a:spcBef>
                <a:spcPts val="0"/>
              </a:spcBef>
              <a:spcAft>
                <a:spcPts val="0"/>
              </a:spcAft>
              <a:buClr>
                <a:srgbClr val="000000"/>
              </a:buClr>
              <a:buSzPts val="1200"/>
              <a:buFont typeface="Arial"/>
              <a:buNone/>
              <a:defRPr sz="900" b="1" i="0" u="none" strike="noStrike" cap="none">
                <a:solidFill>
                  <a:srgbClr val="888888"/>
                </a:solidFill>
                <a:latin typeface="Open Sans"/>
                <a:ea typeface="Open Sans"/>
                <a:cs typeface="Open Sans"/>
                <a:sym typeface="Open Sans"/>
              </a:defRPr>
            </a:lvl4pPr>
            <a:lvl5pPr marL="0" marR="0" lvl="4" indent="0" algn="r">
              <a:lnSpc>
                <a:spcPct val="100000"/>
              </a:lnSpc>
              <a:spcBef>
                <a:spcPts val="0"/>
              </a:spcBef>
              <a:spcAft>
                <a:spcPts val="0"/>
              </a:spcAft>
              <a:buClr>
                <a:srgbClr val="000000"/>
              </a:buClr>
              <a:buSzPts val="1200"/>
              <a:buFont typeface="Arial"/>
              <a:buNone/>
              <a:defRPr sz="900" b="1" i="0" u="none" strike="noStrike" cap="none">
                <a:solidFill>
                  <a:srgbClr val="888888"/>
                </a:solidFill>
                <a:latin typeface="Open Sans"/>
                <a:ea typeface="Open Sans"/>
                <a:cs typeface="Open Sans"/>
                <a:sym typeface="Open Sans"/>
              </a:defRPr>
            </a:lvl5pPr>
            <a:lvl6pPr marL="0" marR="0" lvl="5" indent="0" algn="r">
              <a:lnSpc>
                <a:spcPct val="100000"/>
              </a:lnSpc>
              <a:spcBef>
                <a:spcPts val="0"/>
              </a:spcBef>
              <a:spcAft>
                <a:spcPts val="0"/>
              </a:spcAft>
              <a:buClr>
                <a:srgbClr val="000000"/>
              </a:buClr>
              <a:buSzPts val="1200"/>
              <a:buFont typeface="Arial"/>
              <a:buNone/>
              <a:defRPr sz="900" b="1" i="0" u="none" strike="noStrike" cap="none">
                <a:solidFill>
                  <a:srgbClr val="888888"/>
                </a:solidFill>
                <a:latin typeface="Open Sans"/>
                <a:ea typeface="Open Sans"/>
                <a:cs typeface="Open Sans"/>
                <a:sym typeface="Open Sans"/>
              </a:defRPr>
            </a:lvl6pPr>
            <a:lvl7pPr marL="0" marR="0" lvl="6" indent="0" algn="r">
              <a:lnSpc>
                <a:spcPct val="100000"/>
              </a:lnSpc>
              <a:spcBef>
                <a:spcPts val="0"/>
              </a:spcBef>
              <a:spcAft>
                <a:spcPts val="0"/>
              </a:spcAft>
              <a:buClr>
                <a:srgbClr val="000000"/>
              </a:buClr>
              <a:buSzPts val="1200"/>
              <a:buFont typeface="Arial"/>
              <a:buNone/>
              <a:defRPr sz="900" b="1" i="0" u="none" strike="noStrike" cap="none">
                <a:solidFill>
                  <a:srgbClr val="888888"/>
                </a:solidFill>
                <a:latin typeface="Open Sans"/>
                <a:ea typeface="Open Sans"/>
                <a:cs typeface="Open Sans"/>
                <a:sym typeface="Open Sans"/>
              </a:defRPr>
            </a:lvl7pPr>
            <a:lvl8pPr marL="0" marR="0" lvl="7" indent="0" algn="r">
              <a:lnSpc>
                <a:spcPct val="100000"/>
              </a:lnSpc>
              <a:spcBef>
                <a:spcPts val="0"/>
              </a:spcBef>
              <a:spcAft>
                <a:spcPts val="0"/>
              </a:spcAft>
              <a:buClr>
                <a:srgbClr val="000000"/>
              </a:buClr>
              <a:buSzPts val="1200"/>
              <a:buFont typeface="Arial"/>
              <a:buNone/>
              <a:defRPr sz="900" b="1" i="0" u="none" strike="noStrike" cap="none">
                <a:solidFill>
                  <a:srgbClr val="888888"/>
                </a:solidFill>
                <a:latin typeface="Open Sans"/>
                <a:ea typeface="Open Sans"/>
                <a:cs typeface="Open Sans"/>
                <a:sym typeface="Open Sans"/>
              </a:defRPr>
            </a:lvl8pPr>
            <a:lvl9pPr marL="0" marR="0" lvl="8" indent="0" algn="r">
              <a:lnSpc>
                <a:spcPct val="100000"/>
              </a:lnSpc>
              <a:spcBef>
                <a:spcPts val="0"/>
              </a:spcBef>
              <a:spcAft>
                <a:spcPts val="0"/>
              </a:spcAft>
              <a:buClr>
                <a:srgbClr val="000000"/>
              </a:buClr>
              <a:buSzPts val="1200"/>
              <a:buFont typeface="Arial"/>
              <a:buNone/>
              <a:defRPr sz="900" b="1" i="0" u="none" strike="noStrike" cap="none">
                <a:solidFill>
                  <a:srgbClr val="888888"/>
                </a:solidFill>
                <a:latin typeface="Open Sans"/>
                <a:ea typeface="Open Sans"/>
                <a:cs typeface="Open Sans"/>
                <a:sym typeface="Open Sans"/>
              </a:defRPr>
            </a:lvl9pPr>
          </a:lstStyle>
          <a:p>
            <a:fld id="{00000000-1234-1234-1234-123412341234}" type="slidenum">
              <a:rPr lang="en-US" smtClean="0"/>
              <a:pPr/>
              <a:t>‹#›</a:t>
            </a:fld>
            <a:endParaRPr lang="en-US"/>
          </a:p>
        </p:txBody>
      </p:sp>
      <p:cxnSp>
        <p:nvCxnSpPr>
          <p:cNvPr id="36" name="Google Shape;36;p39"/>
          <p:cNvCxnSpPr/>
          <p:nvPr/>
        </p:nvCxnSpPr>
        <p:spPr>
          <a:xfrm>
            <a:off x="536918" y="1701425"/>
            <a:ext cx="0" cy="5148262"/>
          </a:xfrm>
          <a:prstGeom prst="straightConnector1">
            <a:avLst/>
          </a:prstGeom>
          <a:noFill/>
          <a:ln w="25400" cap="sq" cmpd="sng">
            <a:solidFill>
              <a:schemeClr val="accent2"/>
            </a:solidFill>
            <a:prstDash val="solid"/>
            <a:bevel/>
            <a:headEnd type="none" w="sm" len="sm"/>
            <a:tailEnd type="none" w="sm" len="sm"/>
          </a:ln>
        </p:spPr>
      </p:cxnSp>
    </p:spTree>
    <p:extLst>
      <p:ext uri="{BB962C8B-B14F-4D97-AF65-F5344CB8AC3E}">
        <p14:creationId xmlns:p14="http://schemas.microsoft.com/office/powerpoint/2010/main" val="34718854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7"/>
        <p:cNvGrpSpPr/>
        <p:nvPr/>
      </p:nvGrpSpPr>
      <p:grpSpPr>
        <a:xfrm>
          <a:off x="0" y="0"/>
          <a:ext cx="0" cy="0"/>
          <a:chOff x="0" y="0"/>
          <a:chExt cx="0" cy="0"/>
        </a:xfrm>
      </p:grpSpPr>
      <p:sp>
        <p:nvSpPr>
          <p:cNvPr id="38" name="Google Shape;38;p40"/>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40"/>
          <p:cNvSpPr txBox="1">
            <a:spLocks noGrp="1"/>
          </p:cNvSpPr>
          <p:nvPr>
            <p:ph type="body" idx="1"/>
          </p:nvPr>
        </p:nvSpPr>
        <p:spPr>
          <a:xfrm>
            <a:off x="628650" y="1825625"/>
            <a:ext cx="3886200" cy="4351338"/>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40" name="Google Shape;40;p40"/>
          <p:cNvSpPr txBox="1">
            <a:spLocks noGrp="1"/>
          </p:cNvSpPr>
          <p:nvPr>
            <p:ph type="body" idx="2"/>
          </p:nvPr>
        </p:nvSpPr>
        <p:spPr>
          <a:xfrm>
            <a:off x="4629150" y="1825625"/>
            <a:ext cx="3886200" cy="4351338"/>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41" name="Google Shape;41;p40"/>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40"/>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40"/>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1" i="0" u="none" strike="noStrike" cap="none">
                <a:solidFill>
                  <a:srgbClr val="888888"/>
                </a:solidFill>
                <a:latin typeface="Open Sans"/>
                <a:ea typeface="Open Sans"/>
                <a:cs typeface="Open Sans"/>
                <a:sym typeface="Open Sans"/>
              </a:defRPr>
            </a:lvl1pPr>
            <a:lvl2pPr marL="0" marR="0" lvl="1" indent="0" algn="r">
              <a:lnSpc>
                <a:spcPct val="100000"/>
              </a:lnSpc>
              <a:spcBef>
                <a:spcPts val="0"/>
              </a:spcBef>
              <a:spcAft>
                <a:spcPts val="0"/>
              </a:spcAft>
              <a:buClr>
                <a:srgbClr val="000000"/>
              </a:buClr>
              <a:buSzPts val="1200"/>
              <a:buFont typeface="Arial"/>
              <a:buNone/>
              <a:defRPr sz="900" b="1" i="0" u="none" strike="noStrike" cap="none">
                <a:solidFill>
                  <a:srgbClr val="888888"/>
                </a:solidFill>
                <a:latin typeface="Open Sans"/>
                <a:ea typeface="Open Sans"/>
                <a:cs typeface="Open Sans"/>
                <a:sym typeface="Open Sans"/>
              </a:defRPr>
            </a:lvl2pPr>
            <a:lvl3pPr marL="0" marR="0" lvl="2" indent="0" algn="r">
              <a:lnSpc>
                <a:spcPct val="100000"/>
              </a:lnSpc>
              <a:spcBef>
                <a:spcPts val="0"/>
              </a:spcBef>
              <a:spcAft>
                <a:spcPts val="0"/>
              </a:spcAft>
              <a:buClr>
                <a:srgbClr val="000000"/>
              </a:buClr>
              <a:buSzPts val="1200"/>
              <a:buFont typeface="Arial"/>
              <a:buNone/>
              <a:defRPr sz="900" b="1" i="0" u="none" strike="noStrike" cap="none">
                <a:solidFill>
                  <a:srgbClr val="888888"/>
                </a:solidFill>
                <a:latin typeface="Open Sans"/>
                <a:ea typeface="Open Sans"/>
                <a:cs typeface="Open Sans"/>
                <a:sym typeface="Open Sans"/>
              </a:defRPr>
            </a:lvl3pPr>
            <a:lvl4pPr marL="0" marR="0" lvl="3" indent="0" algn="r">
              <a:lnSpc>
                <a:spcPct val="100000"/>
              </a:lnSpc>
              <a:spcBef>
                <a:spcPts val="0"/>
              </a:spcBef>
              <a:spcAft>
                <a:spcPts val="0"/>
              </a:spcAft>
              <a:buClr>
                <a:srgbClr val="000000"/>
              </a:buClr>
              <a:buSzPts val="1200"/>
              <a:buFont typeface="Arial"/>
              <a:buNone/>
              <a:defRPr sz="900" b="1" i="0" u="none" strike="noStrike" cap="none">
                <a:solidFill>
                  <a:srgbClr val="888888"/>
                </a:solidFill>
                <a:latin typeface="Open Sans"/>
                <a:ea typeface="Open Sans"/>
                <a:cs typeface="Open Sans"/>
                <a:sym typeface="Open Sans"/>
              </a:defRPr>
            </a:lvl4pPr>
            <a:lvl5pPr marL="0" marR="0" lvl="4" indent="0" algn="r">
              <a:lnSpc>
                <a:spcPct val="100000"/>
              </a:lnSpc>
              <a:spcBef>
                <a:spcPts val="0"/>
              </a:spcBef>
              <a:spcAft>
                <a:spcPts val="0"/>
              </a:spcAft>
              <a:buClr>
                <a:srgbClr val="000000"/>
              </a:buClr>
              <a:buSzPts val="1200"/>
              <a:buFont typeface="Arial"/>
              <a:buNone/>
              <a:defRPr sz="900" b="1" i="0" u="none" strike="noStrike" cap="none">
                <a:solidFill>
                  <a:srgbClr val="888888"/>
                </a:solidFill>
                <a:latin typeface="Open Sans"/>
                <a:ea typeface="Open Sans"/>
                <a:cs typeface="Open Sans"/>
                <a:sym typeface="Open Sans"/>
              </a:defRPr>
            </a:lvl5pPr>
            <a:lvl6pPr marL="0" marR="0" lvl="5" indent="0" algn="r">
              <a:lnSpc>
                <a:spcPct val="100000"/>
              </a:lnSpc>
              <a:spcBef>
                <a:spcPts val="0"/>
              </a:spcBef>
              <a:spcAft>
                <a:spcPts val="0"/>
              </a:spcAft>
              <a:buClr>
                <a:srgbClr val="000000"/>
              </a:buClr>
              <a:buSzPts val="1200"/>
              <a:buFont typeface="Arial"/>
              <a:buNone/>
              <a:defRPr sz="900" b="1" i="0" u="none" strike="noStrike" cap="none">
                <a:solidFill>
                  <a:srgbClr val="888888"/>
                </a:solidFill>
                <a:latin typeface="Open Sans"/>
                <a:ea typeface="Open Sans"/>
                <a:cs typeface="Open Sans"/>
                <a:sym typeface="Open Sans"/>
              </a:defRPr>
            </a:lvl6pPr>
            <a:lvl7pPr marL="0" marR="0" lvl="6" indent="0" algn="r">
              <a:lnSpc>
                <a:spcPct val="100000"/>
              </a:lnSpc>
              <a:spcBef>
                <a:spcPts val="0"/>
              </a:spcBef>
              <a:spcAft>
                <a:spcPts val="0"/>
              </a:spcAft>
              <a:buClr>
                <a:srgbClr val="000000"/>
              </a:buClr>
              <a:buSzPts val="1200"/>
              <a:buFont typeface="Arial"/>
              <a:buNone/>
              <a:defRPr sz="900" b="1" i="0" u="none" strike="noStrike" cap="none">
                <a:solidFill>
                  <a:srgbClr val="888888"/>
                </a:solidFill>
                <a:latin typeface="Open Sans"/>
                <a:ea typeface="Open Sans"/>
                <a:cs typeface="Open Sans"/>
                <a:sym typeface="Open Sans"/>
              </a:defRPr>
            </a:lvl7pPr>
            <a:lvl8pPr marL="0" marR="0" lvl="7" indent="0" algn="r">
              <a:lnSpc>
                <a:spcPct val="100000"/>
              </a:lnSpc>
              <a:spcBef>
                <a:spcPts val="0"/>
              </a:spcBef>
              <a:spcAft>
                <a:spcPts val="0"/>
              </a:spcAft>
              <a:buClr>
                <a:srgbClr val="000000"/>
              </a:buClr>
              <a:buSzPts val="1200"/>
              <a:buFont typeface="Arial"/>
              <a:buNone/>
              <a:defRPr sz="900" b="1" i="0" u="none" strike="noStrike" cap="none">
                <a:solidFill>
                  <a:srgbClr val="888888"/>
                </a:solidFill>
                <a:latin typeface="Open Sans"/>
                <a:ea typeface="Open Sans"/>
                <a:cs typeface="Open Sans"/>
                <a:sym typeface="Open Sans"/>
              </a:defRPr>
            </a:lvl8pPr>
            <a:lvl9pPr marL="0" marR="0" lvl="8" indent="0" algn="r">
              <a:lnSpc>
                <a:spcPct val="100000"/>
              </a:lnSpc>
              <a:spcBef>
                <a:spcPts val="0"/>
              </a:spcBef>
              <a:spcAft>
                <a:spcPts val="0"/>
              </a:spcAft>
              <a:buClr>
                <a:srgbClr val="000000"/>
              </a:buClr>
              <a:buSzPts val="1200"/>
              <a:buFont typeface="Arial"/>
              <a:buNone/>
              <a:defRPr sz="900" b="1" i="0" u="none" strike="noStrike" cap="none">
                <a:solidFill>
                  <a:srgbClr val="888888"/>
                </a:solidFill>
                <a:latin typeface="Open Sans"/>
                <a:ea typeface="Open Sans"/>
                <a:cs typeface="Open Sans"/>
                <a:sym typeface="Open Sans"/>
              </a:defRPr>
            </a:lvl9pPr>
          </a:lstStyle>
          <a:p>
            <a:fld id="{00000000-1234-1234-1234-123412341234}" type="slidenum">
              <a:rPr lang="en-US" smtClean="0"/>
              <a:pPr/>
              <a:t>‹#›</a:t>
            </a:fld>
            <a:endParaRPr lang="en-US"/>
          </a:p>
        </p:txBody>
      </p:sp>
      <p:cxnSp>
        <p:nvCxnSpPr>
          <p:cNvPr id="44" name="Google Shape;44;p40"/>
          <p:cNvCxnSpPr/>
          <p:nvPr/>
        </p:nvCxnSpPr>
        <p:spPr>
          <a:xfrm>
            <a:off x="536918" y="356812"/>
            <a:ext cx="0" cy="6492875"/>
          </a:xfrm>
          <a:prstGeom prst="straightConnector1">
            <a:avLst/>
          </a:prstGeom>
          <a:noFill/>
          <a:ln w="25400" cap="sq" cmpd="sng">
            <a:solidFill>
              <a:schemeClr val="accent2"/>
            </a:solidFill>
            <a:prstDash val="solid"/>
            <a:bevel/>
            <a:headEnd type="none" w="sm" len="sm"/>
            <a:tailEnd type="none" w="sm" len="sm"/>
          </a:ln>
        </p:spPr>
      </p:cxnSp>
    </p:spTree>
    <p:extLst>
      <p:ext uri="{BB962C8B-B14F-4D97-AF65-F5344CB8AC3E}">
        <p14:creationId xmlns:p14="http://schemas.microsoft.com/office/powerpoint/2010/main" val="22141151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5"/>
        <p:cNvGrpSpPr/>
        <p:nvPr/>
      </p:nvGrpSpPr>
      <p:grpSpPr>
        <a:xfrm>
          <a:off x="0" y="0"/>
          <a:ext cx="0" cy="0"/>
          <a:chOff x="0" y="0"/>
          <a:chExt cx="0" cy="0"/>
        </a:xfrm>
      </p:grpSpPr>
      <p:sp>
        <p:nvSpPr>
          <p:cNvPr id="46" name="Google Shape;46;p41"/>
          <p:cNvSpPr txBox="1">
            <a:spLocks noGrp="1"/>
          </p:cNvSpPr>
          <p:nvPr>
            <p:ph type="title"/>
          </p:nvPr>
        </p:nvSpPr>
        <p:spPr>
          <a:xfrm>
            <a:off x="629841"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41"/>
          <p:cNvSpPr txBox="1">
            <a:spLocks noGrp="1"/>
          </p:cNvSpPr>
          <p:nvPr>
            <p:ph type="body" idx="1"/>
          </p:nvPr>
        </p:nvSpPr>
        <p:spPr>
          <a:xfrm>
            <a:off x="629842" y="1681163"/>
            <a:ext cx="3868340" cy="823912"/>
          </a:xfrm>
          <a:prstGeom prst="rect">
            <a:avLst/>
          </a:prstGeom>
          <a:noFill/>
          <a:ln>
            <a:noFill/>
          </a:ln>
        </p:spPr>
        <p:txBody>
          <a:bodyPr spcFirstLastPara="1" wrap="square" lIns="91425" tIns="45700" rIns="91425" bIns="45700" anchor="b" anchorCtr="0">
            <a:normAutofit/>
          </a:bodyPr>
          <a:lstStyle>
            <a:lvl1pPr marL="342900" lvl="0" indent="-171450" algn="l">
              <a:lnSpc>
                <a:spcPct val="90000"/>
              </a:lnSpc>
              <a:spcBef>
                <a:spcPts val="750"/>
              </a:spcBef>
              <a:spcAft>
                <a:spcPts val="0"/>
              </a:spcAft>
              <a:buClr>
                <a:schemeClr val="dk1"/>
              </a:buClr>
              <a:buSzPts val="2400"/>
              <a:buNone/>
              <a:defRPr sz="1800" b="1"/>
            </a:lvl1pPr>
            <a:lvl2pPr marL="685800" lvl="1" indent="-171450" algn="l">
              <a:lnSpc>
                <a:spcPct val="90000"/>
              </a:lnSpc>
              <a:spcBef>
                <a:spcPts val="375"/>
              </a:spcBef>
              <a:spcAft>
                <a:spcPts val="0"/>
              </a:spcAft>
              <a:buClr>
                <a:schemeClr val="dk1"/>
              </a:buClr>
              <a:buSzPts val="2000"/>
              <a:buNone/>
              <a:defRPr sz="1500" b="1"/>
            </a:lvl2pPr>
            <a:lvl3pPr marL="1028700" lvl="2" indent="-171450" algn="l">
              <a:lnSpc>
                <a:spcPct val="90000"/>
              </a:lnSpc>
              <a:spcBef>
                <a:spcPts val="375"/>
              </a:spcBef>
              <a:spcAft>
                <a:spcPts val="0"/>
              </a:spcAft>
              <a:buClr>
                <a:schemeClr val="dk1"/>
              </a:buClr>
              <a:buSzPts val="1800"/>
              <a:buNone/>
              <a:defRPr sz="1350" b="1"/>
            </a:lvl3pPr>
            <a:lvl4pPr marL="1371600" lvl="3" indent="-171450" algn="l">
              <a:lnSpc>
                <a:spcPct val="90000"/>
              </a:lnSpc>
              <a:spcBef>
                <a:spcPts val="375"/>
              </a:spcBef>
              <a:spcAft>
                <a:spcPts val="0"/>
              </a:spcAft>
              <a:buClr>
                <a:schemeClr val="dk1"/>
              </a:buClr>
              <a:buSzPts val="1600"/>
              <a:buNone/>
              <a:defRPr sz="1200" b="1"/>
            </a:lvl4pPr>
            <a:lvl5pPr marL="1714500" lvl="4" indent="-171450" algn="l">
              <a:lnSpc>
                <a:spcPct val="90000"/>
              </a:lnSpc>
              <a:spcBef>
                <a:spcPts val="375"/>
              </a:spcBef>
              <a:spcAft>
                <a:spcPts val="0"/>
              </a:spcAft>
              <a:buClr>
                <a:schemeClr val="dk1"/>
              </a:buClr>
              <a:buSzPts val="1600"/>
              <a:buNone/>
              <a:defRPr sz="1200" b="1"/>
            </a:lvl5pPr>
            <a:lvl6pPr marL="2057400" lvl="5" indent="-171450" algn="l">
              <a:lnSpc>
                <a:spcPct val="90000"/>
              </a:lnSpc>
              <a:spcBef>
                <a:spcPts val="375"/>
              </a:spcBef>
              <a:spcAft>
                <a:spcPts val="0"/>
              </a:spcAft>
              <a:buClr>
                <a:schemeClr val="dk1"/>
              </a:buClr>
              <a:buSzPts val="1600"/>
              <a:buNone/>
              <a:defRPr sz="1200" b="1"/>
            </a:lvl6pPr>
            <a:lvl7pPr marL="2400300" lvl="6" indent="-171450" algn="l">
              <a:lnSpc>
                <a:spcPct val="90000"/>
              </a:lnSpc>
              <a:spcBef>
                <a:spcPts val="375"/>
              </a:spcBef>
              <a:spcAft>
                <a:spcPts val="0"/>
              </a:spcAft>
              <a:buClr>
                <a:schemeClr val="dk1"/>
              </a:buClr>
              <a:buSzPts val="1600"/>
              <a:buNone/>
              <a:defRPr sz="1200" b="1"/>
            </a:lvl7pPr>
            <a:lvl8pPr marL="2743200" lvl="7" indent="-171450" algn="l">
              <a:lnSpc>
                <a:spcPct val="90000"/>
              </a:lnSpc>
              <a:spcBef>
                <a:spcPts val="375"/>
              </a:spcBef>
              <a:spcAft>
                <a:spcPts val="0"/>
              </a:spcAft>
              <a:buClr>
                <a:schemeClr val="dk1"/>
              </a:buClr>
              <a:buSzPts val="1600"/>
              <a:buNone/>
              <a:defRPr sz="1200" b="1"/>
            </a:lvl8pPr>
            <a:lvl9pPr marL="3086100" lvl="8" indent="-171450" algn="l">
              <a:lnSpc>
                <a:spcPct val="90000"/>
              </a:lnSpc>
              <a:spcBef>
                <a:spcPts val="375"/>
              </a:spcBef>
              <a:spcAft>
                <a:spcPts val="0"/>
              </a:spcAft>
              <a:buClr>
                <a:schemeClr val="dk1"/>
              </a:buClr>
              <a:buSzPts val="1600"/>
              <a:buNone/>
              <a:defRPr sz="1200" b="1"/>
            </a:lvl9pPr>
          </a:lstStyle>
          <a:p>
            <a:endParaRPr/>
          </a:p>
        </p:txBody>
      </p:sp>
      <p:sp>
        <p:nvSpPr>
          <p:cNvPr id="48" name="Google Shape;48;p41"/>
          <p:cNvSpPr txBox="1">
            <a:spLocks noGrp="1"/>
          </p:cNvSpPr>
          <p:nvPr>
            <p:ph type="body" idx="2"/>
          </p:nvPr>
        </p:nvSpPr>
        <p:spPr>
          <a:xfrm>
            <a:off x="629842" y="2505075"/>
            <a:ext cx="3868340" cy="3684588"/>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49" name="Google Shape;49;p41"/>
          <p:cNvSpPr txBox="1">
            <a:spLocks noGrp="1"/>
          </p:cNvSpPr>
          <p:nvPr>
            <p:ph type="body" idx="3"/>
          </p:nvPr>
        </p:nvSpPr>
        <p:spPr>
          <a:xfrm>
            <a:off x="4629150" y="1681163"/>
            <a:ext cx="3887391" cy="823912"/>
          </a:xfrm>
          <a:prstGeom prst="rect">
            <a:avLst/>
          </a:prstGeom>
          <a:noFill/>
          <a:ln>
            <a:noFill/>
          </a:ln>
        </p:spPr>
        <p:txBody>
          <a:bodyPr spcFirstLastPara="1" wrap="square" lIns="91425" tIns="45700" rIns="91425" bIns="45700" anchor="b" anchorCtr="0">
            <a:normAutofit/>
          </a:bodyPr>
          <a:lstStyle>
            <a:lvl1pPr marL="342900" lvl="0" indent="-171450" algn="l">
              <a:lnSpc>
                <a:spcPct val="90000"/>
              </a:lnSpc>
              <a:spcBef>
                <a:spcPts val="750"/>
              </a:spcBef>
              <a:spcAft>
                <a:spcPts val="0"/>
              </a:spcAft>
              <a:buClr>
                <a:schemeClr val="dk1"/>
              </a:buClr>
              <a:buSzPts val="2400"/>
              <a:buNone/>
              <a:defRPr sz="1800" b="1"/>
            </a:lvl1pPr>
            <a:lvl2pPr marL="685800" lvl="1" indent="-171450" algn="l">
              <a:lnSpc>
                <a:spcPct val="90000"/>
              </a:lnSpc>
              <a:spcBef>
                <a:spcPts val="375"/>
              </a:spcBef>
              <a:spcAft>
                <a:spcPts val="0"/>
              </a:spcAft>
              <a:buClr>
                <a:schemeClr val="dk1"/>
              </a:buClr>
              <a:buSzPts val="2000"/>
              <a:buNone/>
              <a:defRPr sz="1500" b="1"/>
            </a:lvl2pPr>
            <a:lvl3pPr marL="1028700" lvl="2" indent="-171450" algn="l">
              <a:lnSpc>
                <a:spcPct val="90000"/>
              </a:lnSpc>
              <a:spcBef>
                <a:spcPts val="375"/>
              </a:spcBef>
              <a:spcAft>
                <a:spcPts val="0"/>
              </a:spcAft>
              <a:buClr>
                <a:schemeClr val="dk1"/>
              </a:buClr>
              <a:buSzPts val="1800"/>
              <a:buNone/>
              <a:defRPr sz="1350" b="1"/>
            </a:lvl3pPr>
            <a:lvl4pPr marL="1371600" lvl="3" indent="-171450" algn="l">
              <a:lnSpc>
                <a:spcPct val="90000"/>
              </a:lnSpc>
              <a:spcBef>
                <a:spcPts val="375"/>
              </a:spcBef>
              <a:spcAft>
                <a:spcPts val="0"/>
              </a:spcAft>
              <a:buClr>
                <a:schemeClr val="dk1"/>
              </a:buClr>
              <a:buSzPts val="1600"/>
              <a:buNone/>
              <a:defRPr sz="1200" b="1"/>
            </a:lvl4pPr>
            <a:lvl5pPr marL="1714500" lvl="4" indent="-171450" algn="l">
              <a:lnSpc>
                <a:spcPct val="90000"/>
              </a:lnSpc>
              <a:spcBef>
                <a:spcPts val="375"/>
              </a:spcBef>
              <a:spcAft>
                <a:spcPts val="0"/>
              </a:spcAft>
              <a:buClr>
                <a:schemeClr val="dk1"/>
              </a:buClr>
              <a:buSzPts val="1600"/>
              <a:buNone/>
              <a:defRPr sz="1200" b="1"/>
            </a:lvl5pPr>
            <a:lvl6pPr marL="2057400" lvl="5" indent="-171450" algn="l">
              <a:lnSpc>
                <a:spcPct val="90000"/>
              </a:lnSpc>
              <a:spcBef>
                <a:spcPts val="375"/>
              </a:spcBef>
              <a:spcAft>
                <a:spcPts val="0"/>
              </a:spcAft>
              <a:buClr>
                <a:schemeClr val="dk1"/>
              </a:buClr>
              <a:buSzPts val="1600"/>
              <a:buNone/>
              <a:defRPr sz="1200" b="1"/>
            </a:lvl6pPr>
            <a:lvl7pPr marL="2400300" lvl="6" indent="-171450" algn="l">
              <a:lnSpc>
                <a:spcPct val="90000"/>
              </a:lnSpc>
              <a:spcBef>
                <a:spcPts val="375"/>
              </a:spcBef>
              <a:spcAft>
                <a:spcPts val="0"/>
              </a:spcAft>
              <a:buClr>
                <a:schemeClr val="dk1"/>
              </a:buClr>
              <a:buSzPts val="1600"/>
              <a:buNone/>
              <a:defRPr sz="1200" b="1"/>
            </a:lvl7pPr>
            <a:lvl8pPr marL="2743200" lvl="7" indent="-171450" algn="l">
              <a:lnSpc>
                <a:spcPct val="90000"/>
              </a:lnSpc>
              <a:spcBef>
                <a:spcPts val="375"/>
              </a:spcBef>
              <a:spcAft>
                <a:spcPts val="0"/>
              </a:spcAft>
              <a:buClr>
                <a:schemeClr val="dk1"/>
              </a:buClr>
              <a:buSzPts val="1600"/>
              <a:buNone/>
              <a:defRPr sz="1200" b="1"/>
            </a:lvl8pPr>
            <a:lvl9pPr marL="3086100" lvl="8" indent="-171450" algn="l">
              <a:lnSpc>
                <a:spcPct val="90000"/>
              </a:lnSpc>
              <a:spcBef>
                <a:spcPts val="375"/>
              </a:spcBef>
              <a:spcAft>
                <a:spcPts val="0"/>
              </a:spcAft>
              <a:buClr>
                <a:schemeClr val="dk1"/>
              </a:buClr>
              <a:buSzPts val="1600"/>
              <a:buNone/>
              <a:defRPr sz="1200" b="1"/>
            </a:lvl9pPr>
          </a:lstStyle>
          <a:p>
            <a:endParaRPr/>
          </a:p>
        </p:txBody>
      </p:sp>
      <p:sp>
        <p:nvSpPr>
          <p:cNvPr id="50" name="Google Shape;50;p41"/>
          <p:cNvSpPr txBox="1">
            <a:spLocks noGrp="1"/>
          </p:cNvSpPr>
          <p:nvPr>
            <p:ph type="body" idx="4"/>
          </p:nvPr>
        </p:nvSpPr>
        <p:spPr>
          <a:xfrm>
            <a:off x="4629150" y="2505075"/>
            <a:ext cx="3887391" cy="3684588"/>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51" name="Google Shape;51;p41"/>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41"/>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41"/>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1" i="0" u="none" strike="noStrike" cap="none">
                <a:solidFill>
                  <a:srgbClr val="888888"/>
                </a:solidFill>
                <a:latin typeface="Open Sans"/>
                <a:ea typeface="Open Sans"/>
                <a:cs typeface="Open Sans"/>
                <a:sym typeface="Open Sans"/>
              </a:defRPr>
            </a:lvl1pPr>
            <a:lvl2pPr marL="0" marR="0" lvl="1" indent="0" algn="r">
              <a:lnSpc>
                <a:spcPct val="100000"/>
              </a:lnSpc>
              <a:spcBef>
                <a:spcPts val="0"/>
              </a:spcBef>
              <a:spcAft>
                <a:spcPts val="0"/>
              </a:spcAft>
              <a:buClr>
                <a:srgbClr val="000000"/>
              </a:buClr>
              <a:buSzPts val="1200"/>
              <a:buFont typeface="Arial"/>
              <a:buNone/>
              <a:defRPr sz="900" b="1" i="0" u="none" strike="noStrike" cap="none">
                <a:solidFill>
                  <a:srgbClr val="888888"/>
                </a:solidFill>
                <a:latin typeface="Open Sans"/>
                <a:ea typeface="Open Sans"/>
                <a:cs typeface="Open Sans"/>
                <a:sym typeface="Open Sans"/>
              </a:defRPr>
            </a:lvl2pPr>
            <a:lvl3pPr marL="0" marR="0" lvl="2" indent="0" algn="r">
              <a:lnSpc>
                <a:spcPct val="100000"/>
              </a:lnSpc>
              <a:spcBef>
                <a:spcPts val="0"/>
              </a:spcBef>
              <a:spcAft>
                <a:spcPts val="0"/>
              </a:spcAft>
              <a:buClr>
                <a:srgbClr val="000000"/>
              </a:buClr>
              <a:buSzPts val="1200"/>
              <a:buFont typeface="Arial"/>
              <a:buNone/>
              <a:defRPr sz="900" b="1" i="0" u="none" strike="noStrike" cap="none">
                <a:solidFill>
                  <a:srgbClr val="888888"/>
                </a:solidFill>
                <a:latin typeface="Open Sans"/>
                <a:ea typeface="Open Sans"/>
                <a:cs typeface="Open Sans"/>
                <a:sym typeface="Open Sans"/>
              </a:defRPr>
            </a:lvl3pPr>
            <a:lvl4pPr marL="0" marR="0" lvl="3" indent="0" algn="r">
              <a:lnSpc>
                <a:spcPct val="100000"/>
              </a:lnSpc>
              <a:spcBef>
                <a:spcPts val="0"/>
              </a:spcBef>
              <a:spcAft>
                <a:spcPts val="0"/>
              </a:spcAft>
              <a:buClr>
                <a:srgbClr val="000000"/>
              </a:buClr>
              <a:buSzPts val="1200"/>
              <a:buFont typeface="Arial"/>
              <a:buNone/>
              <a:defRPr sz="900" b="1" i="0" u="none" strike="noStrike" cap="none">
                <a:solidFill>
                  <a:srgbClr val="888888"/>
                </a:solidFill>
                <a:latin typeface="Open Sans"/>
                <a:ea typeface="Open Sans"/>
                <a:cs typeface="Open Sans"/>
                <a:sym typeface="Open Sans"/>
              </a:defRPr>
            </a:lvl4pPr>
            <a:lvl5pPr marL="0" marR="0" lvl="4" indent="0" algn="r">
              <a:lnSpc>
                <a:spcPct val="100000"/>
              </a:lnSpc>
              <a:spcBef>
                <a:spcPts val="0"/>
              </a:spcBef>
              <a:spcAft>
                <a:spcPts val="0"/>
              </a:spcAft>
              <a:buClr>
                <a:srgbClr val="000000"/>
              </a:buClr>
              <a:buSzPts val="1200"/>
              <a:buFont typeface="Arial"/>
              <a:buNone/>
              <a:defRPr sz="900" b="1" i="0" u="none" strike="noStrike" cap="none">
                <a:solidFill>
                  <a:srgbClr val="888888"/>
                </a:solidFill>
                <a:latin typeface="Open Sans"/>
                <a:ea typeface="Open Sans"/>
                <a:cs typeface="Open Sans"/>
                <a:sym typeface="Open Sans"/>
              </a:defRPr>
            </a:lvl5pPr>
            <a:lvl6pPr marL="0" marR="0" lvl="5" indent="0" algn="r">
              <a:lnSpc>
                <a:spcPct val="100000"/>
              </a:lnSpc>
              <a:spcBef>
                <a:spcPts val="0"/>
              </a:spcBef>
              <a:spcAft>
                <a:spcPts val="0"/>
              </a:spcAft>
              <a:buClr>
                <a:srgbClr val="000000"/>
              </a:buClr>
              <a:buSzPts val="1200"/>
              <a:buFont typeface="Arial"/>
              <a:buNone/>
              <a:defRPr sz="900" b="1" i="0" u="none" strike="noStrike" cap="none">
                <a:solidFill>
                  <a:srgbClr val="888888"/>
                </a:solidFill>
                <a:latin typeface="Open Sans"/>
                <a:ea typeface="Open Sans"/>
                <a:cs typeface="Open Sans"/>
                <a:sym typeface="Open Sans"/>
              </a:defRPr>
            </a:lvl6pPr>
            <a:lvl7pPr marL="0" marR="0" lvl="6" indent="0" algn="r">
              <a:lnSpc>
                <a:spcPct val="100000"/>
              </a:lnSpc>
              <a:spcBef>
                <a:spcPts val="0"/>
              </a:spcBef>
              <a:spcAft>
                <a:spcPts val="0"/>
              </a:spcAft>
              <a:buClr>
                <a:srgbClr val="000000"/>
              </a:buClr>
              <a:buSzPts val="1200"/>
              <a:buFont typeface="Arial"/>
              <a:buNone/>
              <a:defRPr sz="900" b="1" i="0" u="none" strike="noStrike" cap="none">
                <a:solidFill>
                  <a:srgbClr val="888888"/>
                </a:solidFill>
                <a:latin typeface="Open Sans"/>
                <a:ea typeface="Open Sans"/>
                <a:cs typeface="Open Sans"/>
                <a:sym typeface="Open Sans"/>
              </a:defRPr>
            </a:lvl7pPr>
            <a:lvl8pPr marL="0" marR="0" lvl="7" indent="0" algn="r">
              <a:lnSpc>
                <a:spcPct val="100000"/>
              </a:lnSpc>
              <a:spcBef>
                <a:spcPts val="0"/>
              </a:spcBef>
              <a:spcAft>
                <a:spcPts val="0"/>
              </a:spcAft>
              <a:buClr>
                <a:srgbClr val="000000"/>
              </a:buClr>
              <a:buSzPts val="1200"/>
              <a:buFont typeface="Arial"/>
              <a:buNone/>
              <a:defRPr sz="900" b="1" i="0" u="none" strike="noStrike" cap="none">
                <a:solidFill>
                  <a:srgbClr val="888888"/>
                </a:solidFill>
                <a:latin typeface="Open Sans"/>
                <a:ea typeface="Open Sans"/>
                <a:cs typeface="Open Sans"/>
                <a:sym typeface="Open Sans"/>
              </a:defRPr>
            </a:lvl8pPr>
            <a:lvl9pPr marL="0" marR="0" lvl="8" indent="0" algn="r">
              <a:lnSpc>
                <a:spcPct val="100000"/>
              </a:lnSpc>
              <a:spcBef>
                <a:spcPts val="0"/>
              </a:spcBef>
              <a:spcAft>
                <a:spcPts val="0"/>
              </a:spcAft>
              <a:buClr>
                <a:srgbClr val="000000"/>
              </a:buClr>
              <a:buSzPts val="1200"/>
              <a:buFont typeface="Arial"/>
              <a:buNone/>
              <a:defRPr sz="900" b="1" i="0" u="none" strike="noStrike" cap="none">
                <a:solidFill>
                  <a:srgbClr val="888888"/>
                </a:solidFill>
                <a:latin typeface="Open Sans"/>
                <a:ea typeface="Open Sans"/>
                <a:cs typeface="Open Sans"/>
                <a:sym typeface="Open Sans"/>
              </a:defRPr>
            </a:lvl9pPr>
          </a:lstStyle>
          <a:p>
            <a:fld id="{00000000-1234-1234-1234-123412341234}" type="slidenum">
              <a:rPr lang="en-US" smtClean="0"/>
              <a:pPr/>
              <a:t>‹#›</a:t>
            </a:fld>
            <a:endParaRPr lang="en-US"/>
          </a:p>
        </p:txBody>
      </p:sp>
      <p:cxnSp>
        <p:nvCxnSpPr>
          <p:cNvPr id="54" name="Google Shape;54;p41"/>
          <p:cNvCxnSpPr/>
          <p:nvPr/>
        </p:nvCxnSpPr>
        <p:spPr>
          <a:xfrm>
            <a:off x="536918" y="356812"/>
            <a:ext cx="0" cy="6492875"/>
          </a:xfrm>
          <a:prstGeom prst="straightConnector1">
            <a:avLst/>
          </a:prstGeom>
          <a:noFill/>
          <a:ln w="25400" cap="sq" cmpd="sng">
            <a:solidFill>
              <a:schemeClr val="accent2"/>
            </a:solidFill>
            <a:prstDash val="solid"/>
            <a:bevel/>
            <a:headEnd type="none" w="sm" len="sm"/>
            <a:tailEnd type="none" w="sm" len="sm"/>
          </a:ln>
        </p:spPr>
      </p:cxnSp>
    </p:spTree>
    <p:extLst>
      <p:ext uri="{BB962C8B-B14F-4D97-AF65-F5344CB8AC3E}">
        <p14:creationId xmlns:p14="http://schemas.microsoft.com/office/powerpoint/2010/main" val="5955319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5"/>
        <p:cNvGrpSpPr/>
        <p:nvPr/>
      </p:nvGrpSpPr>
      <p:grpSpPr>
        <a:xfrm>
          <a:off x="0" y="0"/>
          <a:ext cx="0" cy="0"/>
          <a:chOff x="0" y="0"/>
          <a:chExt cx="0" cy="0"/>
        </a:xfrm>
      </p:grpSpPr>
      <p:sp>
        <p:nvSpPr>
          <p:cNvPr id="56" name="Google Shape;56;p42"/>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42"/>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 name="Google Shape;58;p42"/>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42"/>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1" i="0" u="none" strike="noStrike" cap="none">
                <a:solidFill>
                  <a:srgbClr val="888888"/>
                </a:solidFill>
                <a:latin typeface="Open Sans"/>
                <a:ea typeface="Open Sans"/>
                <a:cs typeface="Open Sans"/>
                <a:sym typeface="Open Sans"/>
              </a:defRPr>
            </a:lvl1pPr>
            <a:lvl2pPr marL="0" marR="0" lvl="1" indent="0" algn="r">
              <a:lnSpc>
                <a:spcPct val="100000"/>
              </a:lnSpc>
              <a:spcBef>
                <a:spcPts val="0"/>
              </a:spcBef>
              <a:spcAft>
                <a:spcPts val="0"/>
              </a:spcAft>
              <a:buClr>
                <a:srgbClr val="000000"/>
              </a:buClr>
              <a:buSzPts val="1200"/>
              <a:buFont typeface="Arial"/>
              <a:buNone/>
              <a:defRPr sz="900" b="1" i="0" u="none" strike="noStrike" cap="none">
                <a:solidFill>
                  <a:srgbClr val="888888"/>
                </a:solidFill>
                <a:latin typeface="Open Sans"/>
                <a:ea typeface="Open Sans"/>
                <a:cs typeface="Open Sans"/>
                <a:sym typeface="Open Sans"/>
              </a:defRPr>
            </a:lvl2pPr>
            <a:lvl3pPr marL="0" marR="0" lvl="2" indent="0" algn="r">
              <a:lnSpc>
                <a:spcPct val="100000"/>
              </a:lnSpc>
              <a:spcBef>
                <a:spcPts val="0"/>
              </a:spcBef>
              <a:spcAft>
                <a:spcPts val="0"/>
              </a:spcAft>
              <a:buClr>
                <a:srgbClr val="000000"/>
              </a:buClr>
              <a:buSzPts val="1200"/>
              <a:buFont typeface="Arial"/>
              <a:buNone/>
              <a:defRPr sz="900" b="1" i="0" u="none" strike="noStrike" cap="none">
                <a:solidFill>
                  <a:srgbClr val="888888"/>
                </a:solidFill>
                <a:latin typeface="Open Sans"/>
                <a:ea typeface="Open Sans"/>
                <a:cs typeface="Open Sans"/>
                <a:sym typeface="Open Sans"/>
              </a:defRPr>
            </a:lvl3pPr>
            <a:lvl4pPr marL="0" marR="0" lvl="3" indent="0" algn="r">
              <a:lnSpc>
                <a:spcPct val="100000"/>
              </a:lnSpc>
              <a:spcBef>
                <a:spcPts val="0"/>
              </a:spcBef>
              <a:spcAft>
                <a:spcPts val="0"/>
              </a:spcAft>
              <a:buClr>
                <a:srgbClr val="000000"/>
              </a:buClr>
              <a:buSzPts val="1200"/>
              <a:buFont typeface="Arial"/>
              <a:buNone/>
              <a:defRPr sz="900" b="1" i="0" u="none" strike="noStrike" cap="none">
                <a:solidFill>
                  <a:srgbClr val="888888"/>
                </a:solidFill>
                <a:latin typeface="Open Sans"/>
                <a:ea typeface="Open Sans"/>
                <a:cs typeface="Open Sans"/>
                <a:sym typeface="Open Sans"/>
              </a:defRPr>
            </a:lvl4pPr>
            <a:lvl5pPr marL="0" marR="0" lvl="4" indent="0" algn="r">
              <a:lnSpc>
                <a:spcPct val="100000"/>
              </a:lnSpc>
              <a:spcBef>
                <a:spcPts val="0"/>
              </a:spcBef>
              <a:spcAft>
                <a:spcPts val="0"/>
              </a:spcAft>
              <a:buClr>
                <a:srgbClr val="000000"/>
              </a:buClr>
              <a:buSzPts val="1200"/>
              <a:buFont typeface="Arial"/>
              <a:buNone/>
              <a:defRPr sz="900" b="1" i="0" u="none" strike="noStrike" cap="none">
                <a:solidFill>
                  <a:srgbClr val="888888"/>
                </a:solidFill>
                <a:latin typeface="Open Sans"/>
                <a:ea typeface="Open Sans"/>
                <a:cs typeface="Open Sans"/>
                <a:sym typeface="Open Sans"/>
              </a:defRPr>
            </a:lvl5pPr>
            <a:lvl6pPr marL="0" marR="0" lvl="5" indent="0" algn="r">
              <a:lnSpc>
                <a:spcPct val="100000"/>
              </a:lnSpc>
              <a:spcBef>
                <a:spcPts val="0"/>
              </a:spcBef>
              <a:spcAft>
                <a:spcPts val="0"/>
              </a:spcAft>
              <a:buClr>
                <a:srgbClr val="000000"/>
              </a:buClr>
              <a:buSzPts val="1200"/>
              <a:buFont typeface="Arial"/>
              <a:buNone/>
              <a:defRPr sz="900" b="1" i="0" u="none" strike="noStrike" cap="none">
                <a:solidFill>
                  <a:srgbClr val="888888"/>
                </a:solidFill>
                <a:latin typeface="Open Sans"/>
                <a:ea typeface="Open Sans"/>
                <a:cs typeface="Open Sans"/>
                <a:sym typeface="Open Sans"/>
              </a:defRPr>
            </a:lvl6pPr>
            <a:lvl7pPr marL="0" marR="0" lvl="6" indent="0" algn="r">
              <a:lnSpc>
                <a:spcPct val="100000"/>
              </a:lnSpc>
              <a:spcBef>
                <a:spcPts val="0"/>
              </a:spcBef>
              <a:spcAft>
                <a:spcPts val="0"/>
              </a:spcAft>
              <a:buClr>
                <a:srgbClr val="000000"/>
              </a:buClr>
              <a:buSzPts val="1200"/>
              <a:buFont typeface="Arial"/>
              <a:buNone/>
              <a:defRPr sz="900" b="1" i="0" u="none" strike="noStrike" cap="none">
                <a:solidFill>
                  <a:srgbClr val="888888"/>
                </a:solidFill>
                <a:latin typeface="Open Sans"/>
                <a:ea typeface="Open Sans"/>
                <a:cs typeface="Open Sans"/>
                <a:sym typeface="Open Sans"/>
              </a:defRPr>
            </a:lvl7pPr>
            <a:lvl8pPr marL="0" marR="0" lvl="7" indent="0" algn="r">
              <a:lnSpc>
                <a:spcPct val="100000"/>
              </a:lnSpc>
              <a:spcBef>
                <a:spcPts val="0"/>
              </a:spcBef>
              <a:spcAft>
                <a:spcPts val="0"/>
              </a:spcAft>
              <a:buClr>
                <a:srgbClr val="000000"/>
              </a:buClr>
              <a:buSzPts val="1200"/>
              <a:buFont typeface="Arial"/>
              <a:buNone/>
              <a:defRPr sz="900" b="1" i="0" u="none" strike="noStrike" cap="none">
                <a:solidFill>
                  <a:srgbClr val="888888"/>
                </a:solidFill>
                <a:latin typeface="Open Sans"/>
                <a:ea typeface="Open Sans"/>
                <a:cs typeface="Open Sans"/>
                <a:sym typeface="Open Sans"/>
              </a:defRPr>
            </a:lvl8pPr>
            <a:lvl9pPr marL="0" marR="0" lvl="8" indent="0" algn="r">
              <a:lnSpc>
                <a:spcPct val="100000"/>
              </a:lnSpc>
              <a:spcBef>
                <a:spcPts val="0"/>
              </a:spcBef>
              <a:spcAft>
                <a:spcPts val="0"/>
              </a:spcAft>
              <a:buClr>
                <a:srgbClr val="000000"/>
              </a:buClr>
              <a:buSzPts val="1200"/>
              <a:buFont typeface="Arial"/>
              <a:buNone/>
              <a:defRPr sz="900" b="1" i="0" u="none" strike="noStrike" cap="none">
                <a:solidFill>
                  <a:srgbClr val="888888"/>
                </a:solidFill>
                <a:latin typeface="Open Sans"/>
                <a:ea typeface="Open Sans"/>
                <a:cs typeface="Open Sans"/>
                <a:sym typeface="Open Sans"/>
              </a:defRPr>
            </a:lvl9pPr>
          </a:lstStyle>
          <a:p>
            <a:fld id="{00000000-1234-1234-1234-123412341234}" type="slidenum">
              <a:rPr lang="en-US" smtClean="0"/>
              <a:pPr/>
              <a:t>‹#›</a:t>
            </a:fld>
            <a:endParaRPr lang="en-US"/>
          </a:p>
        </p:txBody>
      </p:sp>
      <p:cxnSp>
        <p:nvCxnSpPr>
          <p:cNvPr id="60" name="Google Shape;60;p42"/>
          <p:cNvCxnSpPr/>
          <p:nvPr/>
        </p:nvCxnSpPr>
        <p:spPr>
          <a:xfrm>
            <a:off x="536918" y="356812"/>
            <a:ext cx="0" cy="6492875"/>
          </a:xfrm>
          <a:prstGeom prst="straightConnector1">
            <a:avLst/>
          </a:prstGeom>
          <a:noFill/>
          <a:ln w="25400" cap="sq" cmpd="sng">
            <a:solidFill>
              <a:schemeClr val="accent2"/>
            </a:solidFill>
            <a:prstDash val="solid"/>
            <a:bevel/>
            <a:headEnd type="none" w="sm" len="sm"/>
            <a:tailEnd type="none" w="sm" len="sm"/>
          </a:ln>
        </p:spPr>
      </p:cxnSp>
    </p:spTree>
    <p:extLst>
      <p:ext uri="{BB962C8B-B14F-4D97-AF65-F5344CB8AC3E}">
        <p14:creationId xmlns:p14="http://schemas.microsoft.com/office/powerpoint/2010/main" val="3016044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1"/>
        <p:cNvGrpSpPr/>
        <p:nvPr/>
      </p:nvGrpSpPr>
      <p:grpSpPr>
        <a:xfrm>
          <a:off x="0" y="0"/>
          <a:ext cx="0" cy="0"/>
          <a:chOff x="0" y="0"/>
          <a:chExt cx="0" cy="0"/>
        </a:xfrm>
      </p:grpSpPr>
      <p:sp>
        <p:nvSpPr>
          <p:cNvPr id="62" name="Google Shape;62;p43"/>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43"/>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43"/>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1" i="0" u="none" strike="noStrike" cap="none">
                <a:solidFill>
                  <a:srgbClr val="888888"/>
                </a:solidFill>
                <a:latin typeface="Open Sans"/>
                <a:ea typeface="Open Sans"/>
                <a:cs typeface="Open Sans"/>
                <a:sym typeface="Open Sans"/>
              </a:defRPr>
            </a:lvl1pPr>
            <a:lvl2pPr marL="0" marR="0" lvl="1" indent="0" algn="r">
              <a:lnSpc>
                <a:spcPct val="100000"/>
              </a:lnSpc>
              <a:spcBef>
                <a:spcPts val="0"/>
              </a:spcBef>
              <a:spcAft>
                <a:spcPts val="0"/>
              </a:spcAft>
              <a:buClr>
                <a:srgbClr val="000000"/>
              </a:buClr>
              <a:buSzPts val="1200"/>
              <a:buFont typeface="Arial"/>
              <a:buNone/>
              <a:defRPr sz="900" b="1" i="0" u="none" strike="noStrike" cap="none">
                <a:solidFill>
                  <a:srgbClr val="888888"/>
                </a:solidFill>
                <a:latin typeface="Open Sans"/>
                <a:ea typeface="Open Sans"/>
                <a:cs typeface="Open Sans"/>
                <a:sym typeface="Open Sans"/>
              </a:defRPr>
            </a:lvl2pPr>
            <a:lvl3pPr marL="0" marR="0" lvl="2" indent="0" algn="r">
              <a:lnSpc>
                <a:spcPct val="100000"/>
              </a:lnSpc>
              <a:spcBef>
                <a:spcPts val="0"/>
              </a:spcBef>
              <a:spcAft>
                <a:spcPts val="0"/>
              </a:spcAft>
              <a:buClr>
                <a:srgbClr val="000000"/>
              </a:buClr>
              <a:buSzPts val="1200"/>
              <a:buFont typeface="Arial"/>
              <a:buNone/>
              <a:defRPr sz="900" b="1" i="0" u="none" strike="noStrike" cap="none">
                <a:solidFill>
                  <a:srgbClr val="888888"/>
                </a:solidFill>
                <a:latin typeface="Open Sans"/>
                <a:ea typeface="Open Sans"/>
                <a:cs typeface="Open Sans"/>
                <a:sym typeface="Open Sans"/>
              </a:defRPr>
            </a:lvl3pPr>
            <a:lvl4pPr marL="0" marR="0" lvl="3" indent="0" algn="r">
              <a:lnSpc>
                <a:spcPct val="100000"/>
              </a:lnSpc>
              <a:spcBef>
                <a:spcPts val="0"/>
              </a:spcBef>
              <a:spcAft>
                <a:spcPts val="0"/>
              </a:spcAft>
              <a:buClr>
                <a:srgbClr val="000000"/>
              </a:buClr>
              <a:buSzPts val="1200"/>
              <a:buFont typeface="Arial"/>
              <a:buNone/>
              <a:defRPr sz="900" b="1" i="0" u="none" strike="noStrike" cap="none">
                <a:solidFill>
                  <a:srgbClr val="888888"/>
                </a:solidFill>
                <a:latin typeface="Open Sans"/>
                <a:ea typeface="Open Sans"/>
                <a:cs typeface="Open Sans"/>
                <a:sym typeface="Open Sans"/>
              </a:defRPr>
            </a:lvl4pPr>
            <a:lvl5pPr marL="0" marR="0" lvl="4" indent="0" algn="r">
              <a:lnSpc>
                <a:spcPct val="100000"/>
              </a:lnSpc>
              <a:spcBef>
                <a:spcPts val="0"/>
              </a:spcBef>
              <a:spcAft>
                <a:spcPts val="0"/>
              </a:spcAft>
              <a:buClr>
                <a:srgbClr val="000000"/>
              </a:buClr>
              <a:buSzPts val="1200"/>
              <a:buFont typeface="Arial"/>
              <a:buNone/>
              <a:defRPr sz="900" b="1" i="0" u="none" strike="noStrike" cap="none">
                <a:solidFill>
                  <a:srgbClr val="888888"/>
                </a:solidFill>
                <a:latin typeface="Open Sans"/>
                <a:ea typeface="Open Sans"/>
                <a:cs typeface="Open Sans"/>
                <a:sym typeface="Open Sans"/>
              </a:defRPr>
            </a:lvl5pPr>
            <a:lvl6pPr marL="0" marR="0" lvl="5" indent="0" algn="r">
              <a:lnSpc>
                <a:spcPct val="100000"/>
              </a:lnSpc>
              <a:spcBef>
                <a:spcPts val="0"/>
              </a:spcBef>
              <a:spcAft>
                <a:spcPts val="0"/>
              </a:spcAft>
              <a:buClr>
                <a:srgbClr val="000000"/>
              </a:buClr>
              <a:buSzPts val="1200"/>
              <a:buFont typeface="Arial"/>
              <a:buNone/>
              <a:defRPr sz="900" b="1" i="0" u="none" strike="noStrike" cap="none">
                <a:solidFill>
                  <a:srgbClr val="888888"/>
                </a:solidFill>
                <a:latin typeface="Open Sans"/>
                <a:ea typeface="Open Sans"/>
                <a:cs typeface="Open Sans"/>
                <a:sym typeface="Open Sans"/>
              </a:defRPr>
            </a:lvl6pPr>
            <a:lvl7pPr marL="0" marR="0" lvl="6" indent="0" algn="r">
              <a:lnSpc>
                <a:spcPct val="100000"/>
              </a:lnSpc>
              <a:spcBef>
                <a:spcPts val="0"/>
              </a:spcBef>
              <a:spcAft>
                <a:spcPts val="0"/>
              </a:spcAft>
              <a:buClr>
                <a:srgbClr val="000000"/>
              </a:buClr>
              <a:buSzPts val="1200"/>
              <a:buFont typeface="Arial"/>
              <a:buNone/>
              <a:defRPr sz="900" b="1" i="0" u="none" strike="noStrike" cap="none">
                <a:solidFill>
                  <a:srgbClr val="888888"/>
                </a:solidFill>
                <a:latin typeface="Open Sans"/>
                <a:ea typeface="Open Sans"/>
                <a:cs typeface="Open Sans"/>
                <a:sym typeface="Open Sans"/>
              </a:defRPr>
            </a:lvl7pPr>
            <a:lvl8pPr marL="0" marR="0" lvl="7" indent="0" algn="r">
              <a:lnSpc>
                <a:spcPct val="100000"/>
              </a:lnSpc>
              <a:spcBef>
                <a:spcPts val="0"/>
              </a:spcBef>
              <a:spcAft>
                <a:spcPts val="0"/>
              </a:spcAft>
              <a:buClr>
                <a:srgbClr val="000000"/>
              </a:buClr>
              <a:buSzPts val="1200"/>
              <a:buFont typeface="Arial"/>
              <a:buNone/>
              <a:defRPr sz="900" b="1" i="0" u="none" strike="noStrike" cap="none">
                <a:solidFill>
                  <a:srgbClr val="888888"/>
                </a:solidFill>
                <a:latin typeface="Open Sans"/>
                <a:ea typeface="Open Sans"/>
                <a:cs typeface="Open Sans"/>
                <a:sym typeface="Open Sans"/>
              </a:defRPr>
            </a:lvl8pPr>
            <a:lvl9pPr marL="0" marR="0" lvl="8" indent="0" algn="r">
              <a:lnSpc>
                <a:spcPct val="100000"/>
              </a:lnSpc>
              <a:spcBef>
                <a:spcPts val="0"/>
              </a:spcBef>
              <a:spcAft>
                <a:spcPts val="0"/>
              </a:spcAft>
              <a:buClr>
                <a:srgbClr val="000000"/>
              </a:buClr>
              <a:buSzPts val="1200"/>
              <a:buFont typeface="Arial"/>
              <a:buNone/>
              <a:defRPr sz="900" b="1" i="0" u="none" strike="noStrike" cap="none">
                <a:solidFill>
                  <a:srgbClr val="888888"/>
                </a:solidFill>
                <a:latin typeface="Open Sans"/>
                <a:ea typeface="Open Sans"/>
                <a:cs typeface="Open Sans"/>
                <a:sym typeface="Open Sans"/>
              </a:defRPr>
            </a:lvl9pPr>
          </a:lstStyle>
          <a:p>
            <a:fld id="{00000000-1234-1234-1234-123412341234}" type="slidenum">
              <a:rPr lang="en-US" smtClean="0"/>
              <a:pPr/>
              <a:t>‹#›</a:t>
            </a:fld>
            <a:endParaRPr lang="en-US"/>
          </a:p>
        </p:txBody>
      </p:sp>
      <p:cxnSp>
        <p:nvCxnSpPr>
          <p:cNvPr id="65" name="Google Shape;65;p43"/>
          <p:cNvCxnSpPr/>
          <p:nvPr/>
        </p:nvCxnSpPr>
        <p:spPr>
          <a:xfrm>
            <a:off x="536918" y="356812"/>
            <a:ext cx="0" cy="6492875"/>
          </a:xfrm>
          <a:prstGeom prst="straightConnector1">
            <a:avLst/>
          </a:prstGeom>
          <a:noFill/>
          <a:ln w="25400" cap="sq" cmpd="sng">
            <a:solidFill>
              <a:schemeClr val="accent2"/>
            </a:solidFill>
            <a:prstDash val="solid"/>
            <a:bevel/>
            <a:headEnd type="none" w="sm" len="sm"/>
            <a:tailEnd type="none" w="sm" len="sm"/>
          </a:ln>
        </p:spPr>
      </p:cxnSp>
    </p:spTree>
    <p:extLst>
      <p:ext uri="{BB962C8B-B14F-4D97-AF65-F5344CB8AC3E}">
        <p14:creationId xmlns:p14="http://schemas.microsoft.com/office/powerpoint/2010/main" val="3332318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lang="en-US"/>
              <a:t>Click to edit Master title style</a:t>
            </a:r>
          </a:p>
        </p:txBody>
      </p:sp>
      <p:sp>
        <p:nvSpPr>
          <p:cNvPr id="8" name="Content Placeholder 7"/>
          <p:cNvSpPr>
            <a:spLocks noGrp="1"/>
          </p:cNvSpPr>
          <p:nvPr>
            <p:ph sz="quarter" idx="1"/>
          </p:nvPr>
        </p:nvSpPr>
        <p:spPr>
          <a:xfrm>
            <a:off x="612648" y="1600200"/>
            <a:ext cx="81534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45F4487-472B-428F-BDA9-5B5699DDC6A1}"/>
              </a:ext>
            </a:extLst>
          </p:cNvPr>
          <p:cNvSpPr>
            <a:spLocks noGrp="1"/>
          </p:cNvSpPr>
          <p:nvPr>
            <p:ph type="dt" sz="half" idx="10"/>
          </p:nvPr>
        </p:nvSpPr>
        <p:spPr/>
        <p:txBody>
          <a:bodyPr/>
          <a:lstStyle>
            <a:lvl1pPr fontAlgn="base">
              <a:spcBef>
                <a:spcPct val="0"/>
              </a:spcBef>
              <a:spcAft>
                <a:spcPct val="0"/>
              </a:spcAft>
              <a:defRPr>
                <a:latin typeface="Arial" panose="020B0604020202020204" pitchFamily="34" charset="0"/>
                <a:ea typeface="MS PGothic" panose="020B0600070205080204" pitchFamily="34" charset="-128"/>
              </a:defRPr>
            </a:lvl1pPr>
          </a:lstStyle>
          <a:p>
            <a:pPr>
              <a:defRPr/>
            </a:pPr>
            <a:fld id="{74BDA04B-E5FB-4236-8DD6-F12F3602B30C}" type="datetimeFigureOut">
              <a:rPr lang="en-US"/>
              <a:pPr>
                <a:defRPr/>
              </a:pPr>
              <a:t>12/9/2020</a:t>
            </a:fld>
            <a:endParaRPr lang="en-US"/>
          </a:p>
        </p:txBody>
      </p:sp>
      <p:sp>
        <p:nvSpPr>
          <p:cNvPr id="5" name="Footer Placeholder 4">
            <a:extLst>
              <a:ext uri="{FF2B5EF4-FFF2-40B4-BE49-F238E27FC236}">
                <a16:creationId xmlns:a16="http://schemas.microsoft.com/office/drawing/2014/main" id="{EF97A3E9-4CA1-4929-94E1-FCAF94AAD6C9}"/>
              </a:ext>
            </a:extLst>
          </p:cNvPr>
          <p:cNvSpPr>
            <a:spLocks noGrp="1"/>
          </p:cNvSpPr>
          <p:nvPr>
            <p:ph type="ftr" sz="quarter" idx="11"/>
          </p:nvPr>
        </p:nvSpPr>
        <p:spPr/>
        <p:txBody>
          <a:bodyPr/>
          <a:lstStyle>
            <a:lvl1pPr fontAlgn="base">
              <a:spcBef>
                <a:spcPct val="0"/>
              </a:spcBef>
              <a:spcAft>
                <a:spcPct val="0"/>
              </a:spcAft>
              <a:defRPr>
                <a:latin typeface="Arial" panose="020B0604020202020204" pitchFamily="34" charset="0"/>
                <a:ea typeface="MS PGothic" panose="020B0600070205080204" pitchFamily="34" charset="-128"/>
              </a:defRPr>
            </a:lvl1pPr>
          </a:lstStyle>
          <a:p>
            <a:pPr>
              <a:defRPr/>
            </a:pPr>
            <a:endParaRPr lang="en-US"/>
          </a:p>
        </p:txBody>
      </p:sp>
      <p:sp>
        <p:nvSpPr>
          <p:cNvPr id="6" name="Slide Number Placeholder 5">
            <a:extLst>
              <a:ext uri="{FF2B5EF4-FFF2-40B4-BE49-F238E27FC236}">
                <a16:creationId xmlns:a16="http://schemas.microsoft.com/office/drawing/2014/main" id="{92D1790D-97D3-42B8-AD47-DE4959077DDD}"/>
              </a:ext>
            </a:extLst>
          </p:cNvPr>
          <p:cNvSpPr>
            <a:spLocks noGrp="1"/>
          </p:cNvSpPr>
          <p:nvPr>
            <p:ph type="sldNum" sz="quarter" idx="12"/>
          </p:nvPr>
        </p:nvSpPr>
        <p:spPr/>
        <p:txBody>
          <a:bodyPr/>
          <a:lstStyle>
            <a:lvl1pPr fontAlgn="base">
              <a:spcBef>
                <a:spcPct val="0"/>
              </a:spcBef>
              <a:spcAft>
                <a:spcPct val="0"/>
              </a:spcAft>
              <a:defRPr>
                <a:solidFill>
                  <a:srgbClr val="FFFFFF"/>
                </a:solidFill>
                <a:latin typeface="Arial" panose="020B0604020202020204" pitchFamily="34" charset="0"/>
                <a:ea typeface="MS PGothic" panose="020B0600070205080204" pitchFamily="34" charset="-128"/>
              </a:defRPr>
            </a:lvl1pPr>
          </a:lstStyle>
          <a:p>
            <a:pPr>
              <a:defRPr/>
            </a:pPr>
            <a:fld id="{901E23DC-C807-46FF-8F89-A6333BCAA51C}" type="slidenum">
              <a:rPr lang="en-US"/>
              <a:pPr>
                <a:defRPr/>
              </a:pPr>
              <a:t>‹#›</a:t>
            </a:fld>
            <a:endParaRPr lang="en-US"/>
          </a:p>
        </p:txBody>
      </p:sp>
    </p:spTree>
    <p:extLst>
      <p:ext uri="{BB962C8B-B14F-4D97-AF65-F5344CB8AC3E}">
        <p14:creationId xmlns:p14="http://schemas.microsoft.com/office/powerpoint/2010/main" val="238390601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66"/>
        <p:cNvGrpSpPr/>
        <p:nvPr/>
      </p:nvGrpSpPr>
      <p:grpSpPr>
        <a:xfrm>
          <a:off x="0" y="0"/>
          <a:ext cx="0" cy="0"/>
          <a:chOff x="0" y="0"/>
          <a:chExt cx="0" cy="0"/>
        </a:xfrm>
      </p:grpSpPr>
      <p:sp>
        <p:nvSpPr>
          <p:cNvPr id="67" name="Google Shape;67;p44"/>
          <p:cNvSpPr txBox="1">
            <a:spLocks noGrp="1"/>
          </p:cNvSpPr>
          <p:nvPr>
            <p:ph type="title"/>
          </p:nvPr>
        </p:nvSpPr>
        <p:spPr>
          <a:xfrm>
            <a:off x="629841" y="457200"/>
            <a:ext cx="2949178"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Open Sans"/>
              <a:buNone/>
              <a:defRPr sz="2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8" name="Google Shape;68;p44"/>
          <p:cNvSpPr txBox="1">
            <a:spLocks noGrp="1"/>
          </p:cNvSpPr>
          <p:nvPr>
            <p:ph type="body" idx="1"/>
          </p:nvPr>
        </p:nvSpPr>
        <p:spPr>
          <a:xfrm>
            <a:off x="3887391" y="987426"/>
            <a:ext cx="4629150" cy="4873625"/>
          </a:xfrm>
          <a:prstGeom prst="rect">
            <a:avLst/>
          </a:prstGeom>
          <a:noFill/>
          <a:ln>
            <a:noFill/>
          </a:ln>
        </p:spPr>
        <p:txBody>
          <a:bodyPr spcFirstLastPara="1" wrap="square" lIns="91425" tIns="45700" rIns="91425" bIns="45700" anchor="t" anchorCtr="0">
            <a:normAutofit/>
          </a:bodyPr>
          <a:lstStyle>
            <a:lvl1pPr marL="342900" lvl="0" indent="-323850" algn="l">
              <a:lnSpc>
                <a:spcPct val="90000"/>
              </a:lnSpc>
              <a:spcBef>
                <a:spcPts val="750"/>
              </a:spcBef>
              <a:spcAft>
                <a:spcPts val="0"/>
              </a:spcAft>
              <a:buClr>
                <a:schemeClr val="dk1"/>
              </a:buClr>
              <a:buSzPts val="3200"/>
              <a:buChar char="•"/>
              <a:defRPr sz="2400"/>
            </a:lvl1pPr>
            <a:lvl2pPr marL="685800" lvl="1" indent="-304800" algn="l">
              <a:lnSpc>
                <a:spcPct val="90000"/>
              </a:lnSpc>
              <a:spcBef>
                <a:spcPts val="375"/>
              </a:spcBef>
              <a:spcAft>
                <a:spcPts val="0"/>
              </a:spcAft>
              <a:buClr>
                <a:schemeClr val="dk1"/>
              </a:buClr>
              <a:buSzPts val="2800"/>
              <a:buChar char="•"/>
              <a:defRPr sz="2100"/>
            </a:lvl2pPr>
            <a:lvl3pPr marL="1028700" lvl="2" indent="-285750" algn="l">
              <a:lnSpc>
                <a:spcPct val="90000"/>
              </a:lnSpc>
              <a:spcBef>
                <a:spcPts val="375"/>
              </a:spcBef>
              <a:spcAft>
                <a:spcPts val="0"/>
              </a:spcAft>
              <a:buClr>
                <a:schemeClr val="dk1"/>
              </a:buClr>
              <a:buSzPts val="2400"/>
              <a:buChar char="•"/>
              <a:defRPr sz="1800"/>
            </a:lvl3pPr>
            <a:lvl4pPr marL="1371600" lvl="3" indent="-266700" algn="l">
              <a:lnSpc>
                <a:spcPct val="90000"/>
              </a:lnSpc>
              <a:spcBef>
                <a:spcPts val="375"/>
              </a:spcBef>
              <a:spcAft>
                <a:spcPts val="0"/>
              </a:spcAft>
              <a:buClr>
                <a:schemeClr val="dk1"/>
              </a:buClr>
              <a:buSzPts val="2000"/>
              <a:buChar char="•"/>
              <a:defRPr sz="1500"/>
            </a:lvl4pPr>
            <a:lvl5pPr marL="1714500" lvl="4" indent="-266700" algn="l">
              <a:lnSpc>
                <a:spcPct val="90000"/>
              </a:lnSpc>
              <a:spcBef>
                <a:spcPts val="375"/>
              </a:spcBef>
              <a:spcAft>
                <a:spcPts val="0"/>
              </a:spcAft>
              <a:buClr>
                <a:schemeClr val="dk1"/>
              </a:buClr>
              <a:buSzPts val="2000"/>
              <a:buChar char="•"/>
              <a:defRPr sz="1500"/>
            </a:lvl5pPr>
            <a:lvl6pPr marL="2057400" lvl="5" indent="-266700" algn="l">
              <a:lnSpc>
                <a:spcPct val="90000"/>
              </a:lnSpc>
              <a:spcBef>
                <a:spcPts val="375"/>
              </a:spcBef>
              <a:spcAft>
                <a:spcPts val="0"/>
              </a:spcAft>
              <a:buClr>
                <a:schemeClr val="dk1"/>
              </a:buClr>
              <a:buSzPts val="2000"/>
              <a:buChar char="•"/>
              <a:defRPr sz="1500"/>
            </a:lvl6pPr>
            <a:lvl7pPr marL="2400300" lvl="6" indent="-266700" algn="l">
              <a:lnSpc>
                <a:spcPct val="90000"/>
              </a:lnSpc>
              <a:spcBef>
                <a:spcPts val="375"/>
              </a:spcBef>
              <a:spcAft>
                <a:spcPts val="0"/>
              </a:spcAft>
              <a:buClr>
                <a:schemeClr val="dk1"/>
              </a:buClr>
              <a:buSzPts val="2000"/>
              <a:buChar char="•"/>
              <a:defRPr sz="1500"/>
            </a:lvl7pPr>
            <a:lvl8pPr marL="2743200" lvl="7" indent="-266700" algn="l">
              <a:lnSpc>
                <a:spcPct val="90000"/>
              </a:lnSpc>
              <a:spcBef>
                <a:spcPts val="375"/>
              </a:spcBef>
              <a:spcAft>
                <a:spcPts val="0"/>
              </a:spcAft>
              <a:buClr>
                <a:schemeClr val="dk1"/>
              </a:buClr>
              <a:buSzPts val="2000"/>
              <a:buChar char="•"/>
              <a:defRPr sz="1500"/>
            </a:lvl8pPr>
            <a:lvl9pPr marL="3086100" lvl="8" indent="-266700" algn="l">
              <a:lnSpc>
                <a:spcPct val="90000"/>
              </a:lnSpc>
              <a:spcBef>
                <a:spcPts val="375"/>
              </a:spcBef>
              <a:spcAft>
                <a:spcPts val="0"/>
              </a:spcAft>
              <a:buClr>
                <a:schemeClr val="dk1"/>
              </a:buClr>
              <a:buSzPts val="2000"/>
              <a:buChar char="•"/>
              <a:defRPr sz="1500"/>
            </a:lvl9pPr>
          </a:lstStyle>
          <a:p>
            <a:endParaRPr/>
          </a:p>
        </p:txBody>
      </p:sp>
      <p:sp>
        <p:nvSpPr>
          <p:cNvPr id="69" name="Google Shape;69;p44"/>
          <p:cNvSpPr txBox="1">
            <a:spLocks noGrp="1"/>
          </p:cNvSpPr>
          <p:nvPr>
            <p:ph type="body" idx="2"/>
          </p:nvPr>
        </p:nvSpPr>
        <p:spPr>
          <a:xfrm>
            <a:off x="629841" y="2057400"/>
            <a:ext cx="2949178" cy="3811588"/>
          </a:xfrm>
          <a:prstGeom prst="rect">
            <a:avLst/>
          </a:prstGeom>
          <a:noFill/>
          <a:ln>
            <a:noFill/>
          </a:ln>
        </p:spPr>
        <p:txBody>
          <a:bodyPr spcFirstLastPara="1" wrap="square" lIns="91425" tIns="45700" rIns="91425" bIns="45700" anchor="t" anchorCtr="0">
            <a:normAutofit/>
          </a:bodyPr>
          <a:lstStyle>
            <a:lvl1pPr marL="342900" lvl="0" indent="-171450" algn="l">
              <a:lnSpc>
                <a:spcPct val="90000"/>
              </a:lnSpc>
              <a:spcBef>
                <a:spcPts val="750"/>
              </a:spcBef>
              <a:spcAft>
                <a:spcPts val="0"/>
              </a:spcAft>
              <a:buClr>
                <a:schemeClr val="dk1"/>
              </a:buClr>
              <a:buSzPts val="1600"/>
              <a:buNone/>
              <a:defRPr sz="1200"/>
            </a:lvl1pPr>
            <a:lvl2pPr marL="685800" lvl="1" indent="-171450" algn="l">
              <a:lnSpc>
                <a:spcPct val="90000"/>
              </a:lnSpc>
              <a:spcBef>
                <a:spcPts val="375"/>
              </a:spcBef>
              <a:spcAft>
                <a:spcPts val="0"/>
              </a:spcAft>
              <a:buClr>
                <a:schemeClr val="dk1"/>
              </a:buClr>
              <a:buSzPts val="1400"/>
              <a:buNone/>
              <a:defRPr sz="1050"/>
            </a:lvl2pPr>
            <a:lvl3pPr marL="1028700" lvl="2" indent="-171450" algn="l">
              <a:lnSpc>
                <a:spcPct val="90000"/>
              </a:lnSpc>
              <a:spcBef>
                <a:spcPts val="375"/>
              </a:spcBef>
              <a:spcAft>
                <a:spcPts val="0"/>
              </a:spcAft>
              <a:buClr>
                <a:schemeClr val="dk1"/>
              </a:buClr>
              <a:buSzPts val="1200"/>
              <a:buNone/>
              <a:defRPr sz="900"/>
            </a:lvl3pPr>
            <a:lvl4pPr marL="1371600" lvl="3" indent="-171450" algn="l">
              <a:lnSpc>
                <a:spcPct val="90000"/>
              </a:lnSpc>
              <a:spcBef>
                <a:spcPts val="375"/>
              </a:spcBef>
              <a:spcAft>
                <a:spcPts val="0"/>
              </a:spcAft>
              <a:buClr>
                <a:schemeClr val="dk1"/>
              </a:buClr>
              <a:buSzPts val="1000"/>
              <a:buNone/>
              <a:defRPr sz="750"/>
            </a:lvl4pPr>
            <a:lvl5pPr marL="1714500" lvl="4" indent="-171450" algn="l">
              <a:lnSpc>
                <a:spcPct val="90000"/>
              </a:lnSpc>
              <a:spcBef>
                <a:spcPts val="375"/>
              </a:spcBef>
              <a:spcAft>
                <a:spcPts val="0"/>
              </a:spcAft>
              <a:buClr>
                <a:schemeClr val="dk1"/>
              </a:buClr>
              <a:buSzPts val="1000"/>
              <a:buNone/>
              <a:defRPr sz="750"/>
            </a:lvl5pPr>
            <a:lvl6pPr marL="2057400" lvl="5" indent="-171450" algn="l">
              <a:lnSpc>
                <a:spcPct val="90000"/>
              </a:lnSpc>
              <a:spcBef>
                <a:spcPts val="375"/>
              </a:spcBef>
              <a:spcAft>
                <a:spcPts val="0"/>
              </a:spcAft>
              <a:buClr>
                <a:schemeClr val="dk1"/>
              </a:buClr>
              <a:buSzPts val="1000"/>
              <a:buNone/>
              <a:defRPr sz="750"/>
            </a:lvl6pPr>
            <a:lvl7pPr marL="2400300" lvl="6" indent="-171450" algn="l">
              <a:lnSpc>
                <a:spcPct val="90000"/>
              </a:lnSpc>
              <a:spcBef>
                <a:spcPts val="375"/>
              </a:spcBef>
              <a:spcAft>
                <a:spcPts val="0"/>
              </a:spcAft>
              <a:buClr>
                <a:schemeClr val="dk1"/>
              </a:buClr>
              <a:buSzPts val="1000"/>
              <a:buNone/>
              <a:defRPr sz="750"/>
            </a:lvl7pPr>
            <a:lvl8pPr marL="2743200" lvl="7" indent="-171450" algn="l">
              <a:lnSpc>
                <a:spcPct val="90000"/>
              </a:lnSpc>
              <a:spcBef>
                <a:spcPts val="375"/>
              </a:spcBef>
              <a:spcAft>
                <a:spcPts val="0"/>
              </a:spcAft>
              <a:buClr>
                <a:schemeClr val="dk1"/>
              </a:buClr>
              <a:buSzPts val="1000"/>
              <a:buNone/>
              <a:defRPr sz="750"/>
            </a:lvl8pPr>
            <a:lvl9pPr marL="3086100" lvl="8" indent="-171450" algn="l">
              <a:lnSpc>
                <a:spcPct val="90000"/>
              </a:lnSpc>
              <a:spcBef>
                <a:spcPts val="375"/>
              </a:spcBef>
              <a:spcAft>
                <a:spcPts val="0"/>
              </a:spcAft>
              <a:buClr>
                <a:schemeClr val="dk1"/>
              </a:buClr>
              <a:buSzPts val="1000"/>
              <a:buNone/>
              <a:defRPr sz="750"/>
            </a:lvl9pPr>
          </a:lstStyle>
          <a:p>
            <a:endParaRPr/>
          </a:p>
        </p:txBody>
      </p:sp>
      <p:sp>
        <p:nvSpPr>
          <p:cNvPr id="70" name="Google Shape;70;p44"/>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44"/>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44"/>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1" i="0" u="none" strike="noStrike" cap="none">
                <a:solidFill>
                  <a:srgbClr val="888888"/>
                </a:solidFill>
                <a:latin typeface="Open Sans"/>
                <a:ea typeface="Open Sans"/>
                <a:cs typeface="Open Sans"/>
                <a:sym typeface="Open Sans"/>
              </a:defRPr>
            </a:lvl1pPr>
            <a:lvl2pPr marL="0" marR="0" lvl="1" indent="0" algn="r">
              <a:lnSpc>
                <a:spcPct val="100000"/>
              </a:lnSpc>
              <a:spcBef>
                <a:spcPts val="0"/>
              </a:spcBef>
              <a:spcAft>
                <a:spcPts val="0"/>
              </a:spcAft>
              <a:buClr>
                <a:srgbClr val="000000"/>
              </a:buClr>
              <a:buSzPts val="1200"/>
              <a:buFont typeface="Arial"/>
              <a:buNone/>
              <a:defRPr sz="900" b="1" i="0" u="none" strike="noStrike" cap="none">
                <a:solidFill>
                  <a:srgbClr val="888888"/>
                </a:solidFill>
                <a:latin typeface="Open Sans"/>
                <a:ea typeface="Open Sans"/>
                <a:cs typeface="Open Sans"/>
                <a:sym typeface="Open Sans"/>
              </a:defRPr>
            </a:lvl2pPr>
            <a:lvl3pPr marL="0" marR="0" lvl="2" indent="0" algn="r">
              <a:lnSpc>
                <a:spcPct val="100000"/>
              </a:lnSpc>
              <a:spcBef>
                <a:spcPts val="0"/>
              </a:spcBef>
              <a:spcAft>
                <a:spcPts val="0"/>
              </a:spcAft>
              <a:buClr>
                <a:srgbClr val="000000"/>
              </a:buClr>
              <a:buSzPts val="1200"/>
              <a:buFont typeface="Arial"/>
              <a:buNone/>
              <a:defRPr sz="900" b="1" i="0" u="none" strike="noStrike" cap="none">
                <a:solidFill>
                  <a:srgbClr val="888888"/>
                </a:solidFill>
                <a:latin typeface="Open Sans"/>
                <a:ea typeface="Open Sans"/>
                <a:cs typeface="Open Sans"/>
                <a:sym typeface="Open Sans"/>
              </a:defRPr>
            </a:lvl3pPr>
            <a:lvl4pPr marL="0" marR="0" lvl="3" indent="0" algn="r">
              <a:lnSpc>
                <a:spcPct val="100000"/>
              </a:lnSpc>
              <a:spcBef>
                <a:spcPts val="0"/>
              </a:spcBef>
              <a:spcAft>
                <a:spcPts val="0"/>
              </a:spcAft>
              <a:buClr>
                <a:srgbClr val="000000"/>
              </a:buClr>
              <a:buSzPts val="1200"/>
              <a:buFont typeface="Arial"/>
              <a:buNone/>
              <a:defRPr sz="900" b="1" i="0" u="none" strike="noStrike" cap="none">
                <a:solidFill>
                  <a:srgbClr val="888888"/>
                </a:solidFill>
                <a:latin typeface="Open Sans"/>
                <a:ea typeface="Open Sans"/>
                <a:cs typeface="Open Sans"/>
                <a:sym typeface="Open Sans"/>
              </a:defRPr>
            </a:lvl4pPr>
            <a:lvl5pPr marL="0" marR="0" lvl="4" indent="0" algn="r">
              <a:lnSpc>
                <a:spcPct val="100000"/>
              </a:lnSpc>
              <a:spcBef>
                <a:spcPts val="0"/>
              </a:spcBef>
              <a:spcAft>
                <a:spcPts val="0"/>
              </a:spcAft>
              <a:buClr>
                <a:srgbClr val="000000"/>
              </a:buClr>
              <a:buSzPts val="1200"/>
              <a:buFont typeface="Arial"/>
              <a:buNone/>
              <a:defRPr sz="900" b="1" i="0" u="none" strike="noStrike" cap="none">
                <a:solidFill>
                  <a:srgbClr val="888888"/>
                </a:solidFill>
                <a:latin typeface="Open Sans"/>
                <a:ea typeface="Open Sans"/>
                <a:cs typeface="Open Sans"/>
                <a:sym typeface="Open Sans"/>
              </a:defRPr>
            </a:lvl5pPr>
            <a:lvl6pPr marL="0" marR="0" lvl="5" indent="0" algn="r">
              <a:lnSpc>
                <a:spcPct val="100000"/>
              </a:lnSpc>
              <a:spcBef>
                <a:spcPts val="0"/>
              </a:spcBef>
              <a:spcAft>
                <a:spcPts val="0"/>
              </a:spcAft>
              <a:buClr>
                <a:srgbClr val="000000"/>
              </a:buClr>
              <a:buSzPts val="1200"/>
              <a:buFont typeface="Arial"/>
              <a:buNone/>
              <a:defRPr sz="900" b="1" i="0" u="none" strike="noStrike" cap="none">
                <a:solidFill>
                  <a:srgbClr val="888888"/>
                </a:solidFill>
                <a:latin typeface="Open Sans"/>
                <a:ea typeface="Open Sans"/>
                <a:cs typeface="Open Sans"/>
                <a:sym typeface="Open Sans"/>
              </a:defRPr>
            </a:lvl6pPr>
            <a:lvl7pPr marL="0" marR="0" lvl="6" indent="0" algn="r">
              <a:lnSpc>
                <a:spcPct val="100000"/>
              </a:lnSpc>
              <a:spcBef>
                <a:spcPts val="0"/>
              </a:spcBef>
              <a:spcAft>
                <a:spcPts val="0"/>
              </a:spcAft>
              <a:buClr>
                <a:srgbClr val="000000"/>
              </a:buClr>
              <a:buSzPts val="1200"/>
              <a:buFont typeface="Arial"/>
              <a:buNone/>
              <a:defRPr sz="900" b="1" i="0" u="none" strike="noStrike" cap="none">
                <a:solidFill>
                  <a:srgbClr val="888888"/>
                </a:solidFill>
                <a:latin typeface="Open Sans"/>
                <a:ea typeface="Open Sans"/>
                <a:cs typeface="Open Sans"/>
                <a:sym typeface="Open Sans"/>
              </a:defRPr>
            </a:lvl7pPr>
            <a:lvl8pPr marL="0" marR="0" lvl="7" indent="0" algn="r">
              <a:lnSpc>
                <a:spcPct val="100000"/>
              </a:lnSpc>
              <a:spcBef>
                <a:spcPts val="0"/>
              </a:spcBef>
              <a:spcAft>
                <a:spcPts val="0"/>
              </a:spcAft>
              <a:buClr>
                <a:srgbClr val="000000"/>
              </a:buClr>
              <a:buSzPts val="1200"/>
              <a:buFont typeface="Arial"/>
              <a:buNone/>
              <a:defRPr sz="900" b="1" i="0" u="none" strike="noStrike" cap="none">
                <a:solidFill>
                  <a:srgbClr val="888888"/>
                </a:solidFill>
                <a:latin typeface="Open Sans"/>
                <a:ea typeface="Open Sans"/>
                <a:cs typeface="Open Sans"/>
                <a:sym typeface="Open Sans"/>
              </a:defRPr>
            </a:lvl8pPr>
            <a:lvl9pPr marL="0" marR="0" lvl="8" indent="0" algn="r">
              <a:lnSpc>
                <a:spcPct val="100000"/>
              </a:lnSpc>
              <a:spcBef>
                <a:spcPts val="0"/>
              </a:spcBef>
              <a:spcAft>
                <a:spcPts val="0"/>
              </a:spcAft>
              <a:buClr>
                <a:srgbClr val="000000"/>
              </a:buClr>
              <a:buSzPts val="1200"/>
              <a:buFont typeface="Arial"/>
              <a:buNone/>
              <a:defRPr sz="900" b="1" i="0" u="none" strike="noStrike" cap="none">
                <a:solidFill>
                  <a:srgbClr val="888888"/>
                </a:solidFill>
                <a:latin typeface="Open Sans"/>
                <a:ea typeface="Open Sans"/>
                <a:cs typeface="Open Sans"/>
                <a:sym typeface="Open Sans"/>
              </a:defRPr>
            </a:lvl9pPr>
          </a:lstStyle>
          <a:p>
            <a:fld id="{00000000-1234-1234-1234-123412341234}" type="slidenum">
              <a:rPr lang="en-US" smtClean="0"/>
              <a:pPr/>
              <a:t>‹#›</a:t>
            </a:fld>
            <a:endParaRPr lang="en-US"/>
          </a:p>
        </p:txBody>
      </p:sp>
      <p:cxnSp>
        <p:nvCxnSpPr>
          <p:cNvPr id="73" name="Google Shape;73;p44"/>
          <p:cNvCxnSpPr/>
          <p:nvPr/>
        </p:nvCxnSpPr>
        <p:spPr>
          <a:xfrm>
            <a:off x="536918" y="356812"/>
            <a:ext cx="0" cy="6492875"/>
          </a:xfrm>
          <a:prstGeom prst="straightConnector1">
            <a:avLst/>
          </a:prstGeom>
          <a:noFill/>
          <a:ln w="25400" cap="sq" cmpd="sng">
            <a:solidFill>
              <a:schemeClr val="accent2"/>
            </a:solidFill>
            <a:prstDash val="solid"/>
            <a:bevel/>
            <a:headEnd type="none" w="sm" len="sm"/>
            <a:tailEnd type="none" w="sm" len="sm"/>
          </a:ln>
        </p:spPr>
      </p:cxnSp>
    </p:spTree>
    <p:extLst>
      <p:ext uri="{BB962C8B-B14F-4D97-AF65-F5344CB8AC3E}">
        <p14:creationId xmlns:p14="http://schemas.microsoft.com/office/powerpoint/2010/main" val="42824720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74"/>
        <p:cNvGrpSpPr/>
        <p:nvPr/>
      </p:nvGrpSpPr>
      <p:grpSpPr>
        <a:xfrm>
          <a:off x="0" y="0"/>
          <a:ext cx="0" cy="0"/>
          <a:chOff x="0" y="0"/>
          <a:chExt cx="0" cy="0"/>
        </a:xfrm>
      </p:grpSpPr>
      <p:sp>
        <p:nvSpPr>
          <p:cNvPr id="75" name="Google Shape;75;p45"/>
          <p:cNvSpPr txBox="1">
            <a:spLocks noGrp="1"/>
          </p:cNvSpPr>
          <p:nvPr>
            <p:ph type="title"/>
          </p:nvPr>
        </p:nvSpPr>
        <p:spPr>
          <a:xfrm>
            <a:off x="629841" y="457200"/>
            <a:ext cx="2949178"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Open Sans"/>
              <a:buNone/>
              <a:defRPr sz="2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45"/>
          <p:cNvSpPr>
            <a:spLocks noGrp="1"/>
          </p:cNvSpPr>
          <p:nvPr>
            <p:ph type="pic" idx="2"/>
          </p:nvPr>
        </p:nvSpPr>
        <p:spPr>
          <a:xfrm>
            <a:off x="3887391" y="987426"/>
            <a:ext cx="462915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750"/>
              </a:spcBef>
              <a:spcAft>
                <a:spcPts val="0"/>
              </a:spcAft>
              <a:buClr>
                <a:schemeClr val="dk1"/>
              </a:buClr>
              <a:buSzPts val="3200"/>
              <a:buFont typeface="Arial"/>
              <a:buNone/>
              <a:defRPr sz="2400" b="0" i="0" u="none" strike="noStrike" cap="none">
                <a:solidFill>
                  <a:schemeClr val="dk1"/>
                </a:solidFill>
                <a:latin typeface="Open Sans"/>
                <a:ea typeface="Open Sans"/>
                <a:cs typeface="Open Sans"/>
                <a:sym typeface="Open Sans"/>
              </a:defRPr>
            </a:lvl1pPr>
            <a:lvl2pPr marR="0" lvl="1" algn="l" rtl="0">
              <a:lnSpc>
                <a:spcPct val="90000"/>
              </a:lnSpc>
              <a:spcBef>
                <a:spcPts val="375"/>
              </a:spcBef>
              <a:spcAft>
                <a:spcPts val="0"/>
              </a:spcAft>
              <a:buClr>
                <a:schemeClr val="dk1"/>
              </a:buClr>
              <a:buSzPts val="2800"/>
              <a:buFont typeface="Arial"/>
              <a:buNone/>
              <a:defRPr sz="2100" b="0" i="0" u="none" strike="noStrike" cap="none">
                <a:solidFill>
                  <a:schemeClr val="dk1"/>
                </a:solidFill>
                <a:latin typeface="Open Sans"/>
                <a:ea typeface="Open Sans"/>
                <a:cs typeface="Open Sans"/>
                <a:sym typeface="Open Sans"/>
              </a:defRPr>
            </a:lvl2pPr>
            <a:lvl3pPr marR="0" lvl="2" algn="l" rtl="0">
              <a:lnSpc>
                <a:spcPct val="90000"/>
              </a:lnSpc>
              <a:spcBef>
                <a:spcPts val="375"/>
              </a:spcBef>
              <a:spcAft>
                <a:spcPts val="0"/>
              </a:spcAft>
              <a:buClr>
                <a:schemeClr val="dk1"/>
              </a:buClr>
              <a:buSzPts val="2400"/>
              <a:buFont typeface="Arial"/>
              <a:buNone/>
              <a:defRPr sz="1800" b="0" i="0" u="none" strike="noStrike" cap="none">
                <a:solidFill>
                  <a:schemeClr val="dk1"/>
                </a:solidFill>
                <a:latin typeface="Open Sans"/>
                <a:ea typeface="Open Sans"/>
                <a:cs typeface="Open Sans"/>
                <a:sym typeface="Open Sans"/>
              </a:defRPr>
            </a:lvl3pPr>
            <a:lvl4pPr marR="0" lvl="3" algn="l" rtl="0">
              <a:lnSpc>
                <a:spcPct val="90000"/>
              </a:lnSpc>
              <a:spcBef>
                <a:spcPts val="375"/>
              </a:spcBef>
              <a:spcAft>
                <a:spcPts val="0"/>
              </a:spcAft>
              <a:buClr>
                <a:schemeClr val="dk1"/>
              </a:buClr>
              <a:buSzPts val="2000"/>
              <a:buFont typeface="Arial"/>
              <a:buNone/>
              <a:defRPr sz="1500" b="0" i="0" u="none" strike="noStrike" cap="none">
                <a:solidFill>
                  <a:schemeClr val="dk1"/>
                </a:solidFill>
                <a:latin typeface="Open Sans"/>
                <a:ea typeface="Open Sans"/>
                <a:cs typeface="Open Sans"/>
                <a:sym typeface="Open Sans"/>
              </a:defRPr>
            </a:lvl4pPr>
            <a:lvl5pPr marR="0" lvl="4" algn="l" rtl="0">
              <a:lnSpc>
                <a:spcPct val="90000"/>
              </a:lnSpc>
              <a:spcBef>
                <a:spcPts val="375"/>
              </a:spcBef>
              <a:spcAft>
                <a:spcPts val="0"/>
              </a:spcAft>
              <a:buClr>
                <a:schemeClr val="dk1"/>
              </a:buClr>
              <a:buSzPts val="2000"/>
              <a:buFont typeface="Arial"/>
              <a:buNone/>
              <a:defRPr sz="1500" b="0" i="0" u="none" strike="noStrike" cap="none">
                <a:solidFill>
                  <a:schemeClr val="dk1"/>
                </a:solidFill>
                <a:latin typeface="Open Sans"/>
                <a:ea typeface="Open Sans"/>
                <a:cs typeface="Open Sans"/>
                <a:sym typeface="Open Sans"/>
              </a:defRPr>
            </a:lvl5pPr>
            <a:lvl6pPr marR="0" lvl="5" algn="l" rtl="0">
              <a:lnSpc>
                <a:spcPct val="90000"/>
              </a:lnSpc>
              <a:spcBef>
                <a:spcPts val="375"/>
              </a:spcBef>
              <a:spcAft>
                <a:spcPts val="0"/>
              </a:spcAft>
              <a:buClr>
                <a:schemeClr val="dk1"/>
              </a:buClr>
              <a:buSzPts val="2000"/>
              <a:buFont typeface="Arial"/>
              <a:buNone/>
              <a:defRPr sz="1500" b="0" i="0" u="none" strike="noStrike" cap="none">
                <a:solidFill>
                  <a:schemeClr val="dk1"/>
                </a:solidFill>
                <a:latin typeface="Open Sans"/>
                <a:ea typeface="Open Sans"/>
                <a:cs typeface="Open Sans"/>
                <a:sym typeface="Open Sans"/>
              </a:defRPr>
            </a:lvl6pPr>
            <a:lvl7pPr marR="0" lvl="6" algn="l" rtl="0">
              <a:lnSpc>
                <a:spcPct val="90000"/>
              </a:lnSpc>
              <a:spcBef>
                <a:spcPts val="375"/>
              </a:spcBef>
              <a:spcAft>
                <a:spcPts val="0"/>
              </a:spcAft>
              <a:buClr>
                <a:schemeClr val="dk1"/>
              </a:buClr>
              <a:buSzPts val="2000"/>
              <a:buFont typeface="Arial"/>
              <a:buNone/>
              <a:defRPr sz="1500" b="0" i="0" u="none" strike="noStrike" cap="none">
                <a:solidFill>
                  <a:schemeClr val="dk1"/>
                </a:solidFill>
                <a:latin typeface="Open Sans"/>
                <a:ea typeface="Open Sans"/>
                <a:cs typeface="Open Sans"/>
                <a:sym typeface="Open Sans"/>
              </a:defRPr>
            </a:lvl7pPr>
            <a:lvl8pPr marR="0" lvl="7" algn="l" rtl="0">
              <a:lnSpc>
                <a:spcPct val="90000"/>
              </a:lnSpc>
              <a:spcBef>
                <a:spcPts val="375"/>
              </a:spcBef>
              <a:spcAft>
                <a:spcPts val="0"/>
              </a:spcAft>
              <a:buClr>
                <a:schemeClr val="dk1"/>
              </a:buClr>
              <a:buSzPts val="2000"/>
              <a:buFont typeface="Arial"/>
              <a:buNone/>
              <a:defRPr sz="1500" b="0" i="0" u="none" strike="noStrike" cap="none">
                <a:solidFill>
                  <a:schemeClr val="dk1"/>
                </a:solidFill>
                <a:latin typeface="Open Sans"/>
                <a:ea typeface="Open Sans"/>
                <a:cs typeface="Open Sans"/>
                <a:sym typeface="Open Sans"/>
              </a:defRPr>
            </a:lvl8pPr>
            <a:lvl9pPr marR="0" lvl="8" algn="l" rtl="0">
              <a:lnSpc>
                <a:spcPct val="90000"/>
              </a:lnSpc>
              <a:spcBef>
                <a:spcPts val="375"/>
              </a:spcBef>
              <a:spcAft>
                <a:spcPts val="0"/>
              </a:spcAft>
              <a:buClr>
                <a:schemeClr val="dk1"/>
              </a:buClr>
              <a:buSzPts val="2000"/>
              <a:buFont typeface="Arial"/>
              <a:buNone/>
              <a:defRPr sz="1500" b="0" i="0" u="none" strike="noStrike" cap="none">
                <a:solidFill>
                  <a:schemeClr val="dk1"/>
                </a:solidFill>
                <a:latin typeface="Open Sans"/>
                <a:ea typeface="Open Sans"/>
                <a:cs typeface="Open Sans"/>
                <a:sym typeface="Open Sans"/>
              </a:defRPr>
            </a:lvl9pPr>
          </a:lstStyle>
          <a:p>
            <a:endParaRPr/>
          </a:p>
        </p:txBody>
      </p:sp>
      <p:sp>
        <p:nvSpPr>
          <p:cNvPr id="77" name="Google Shape;77;p45"/>
          <p:cNvSpPr txBox="1">
            <a:spLocks noGrp="1"/>
          </p:cNvSpPr>
          <p:nvPr>
            <p:ph type="body" idx="1"/>
          </p:nvPr>
        </p:nvSpPr>
        <p:spPr>
          <a:xfrm>
            <a:off x="629841" y="2057400"/>
            <a:ext cx="2949178" cy="3811588"/>
          </a:xfrm>
          <a:prstGeom prst="rect">
            <a:avLst/>
          </a:prstGeom>
          <a:noFill/>
          <a:ln>
            <a:noFill/>
          </a:ln>
        </p:spPr>
        <p:txBody>
          <a:bodyPr spcFirstLastPara="1" wrap="square" lIns="91425" tIns="45700" rIns="91425" bIns="45700" anchor="t" anchorCtr="0">
            <a:normAutofit/>
          </a:bodyPr>
          <a:lstStyle>
            <a:lvl1pPr marL="342900" lvl="0" indent="-171450" algn="l">
              <a:lnSpc>
                <a:spcPct val="90000"/>
              </a:lnSpc>
              <a:spcBef>
                <a:spcPts val="750"/>
              </a:spcBef>
              <a:spcAft>
                <a:spcPts val="0"/>
              </a:spcAft>
              <a:buClr>
                <a:schemeClr val="dk1"/>
              </a:buClr>
              <a:buSzPts val="1600"/>
              <a:buNone/>
              <a:defRPr sz="1200"/>
            </a:lvl1pPr>
            <a:lvl2pPr marL="685800" lvl="1" indent="-171450" algn="l">
              <a:lnSpc>
                <a:spcPct val="90000"/>
              </a:lnSpc>
              <a:spcBef>
                <a:spcPts val="375"/>
              </a:spcBef>
              <a:spcAft>
                <a:spcPts val="0"/>
              </a:spcAft>
              <a:buClr>
                <a:schemeClr val="dk1"/>
              </a:buClr>
              <a:buSzPts val="1400"/>
              <a:buNone/>
              <a:defRPr sz="1050"/>
            </a:lvl2pPr>
            <a:lvl3pPr marL="1028700" lvl="2" indent="-171450" algn="l">
              <a:lnSpc>
                <a:spcPct val="90000"/>
              </a:lnSpc>
              <a:spcBef>
                <a:spcPts val="375"/>
              </a:spcBef>
              <a:spcAft>
                <a:spcPts val="0"/>
              </a:spcAft>
              <a:buClr>
                <a:schemeClr val="dk1"/>
              </a:buClr>
              <a:buSzPts val="1200"/>
              <a:buNone/>
              <a:defRPr sz="900"/>
            </a:lvl3pPr>
            <a:lvl4pPr marL="1371600" lvl="3" indent="-171450" algn="l">
              <a:lnSpc>
                <a:spcPct val="90000"/>
              </a:lnSpc>
              <a:spcBef>
                <a:spcPts val="375"/>
              </a:spcBef>
              <a:spcAft>
                <a:spcPts val="0"/>
              </a:spcAft>
              <a:buClr>
                <a:schemeClr val="dk1"/>
              </a:buClr>
              <a:buSzPts val="1000"/>
              <a:buNone/>
              <a:defRPr sz="750"/>
            </a:lvl4pPr>
            <a:lvl5pPr marL="1714500" lvl="4" indent="-171450" algn="l">
              <a:lnSpc>
                <a:spcPct val="90000"/>
              </a:lnSpc>
              <a:spcBef>
                <a:spcPts val="375"/>
              </a:spcBef>
              <a:spcAft>
                <a:spcPts val="0"/>
              </a:spcAft>
              <a:buClr>
                <a:schemeClr val="dk1"/>
              </a:buClr>
              <a:buSzPts val="1000"/>
              <a:buNone/>
              <a:defRPr sz="750"/>
            </a:lvl5pPr>
            <a:lvl6pPr marL="2057400" lvl="5" indent="-171450" algn="l">
              <a:lnSpc>
                <a:spcPct val="90000"/>
              </a:lnSpc>
              <a:spcBef>
                <a:spcPts val="375"/>
              </a:spcBef>
              <a:spcAft>
                <a:spcPts val="0"/>
              </a:spcAft>
              <a:buClr>
                <a:schemeClr val="dk1"/>
              </a:buClr>
              <a:buSzPts val="1000"/>
              <a:buNone/>
              <a:defRPr sz="750"/>
            </a:lvl6pPr>
            <a:lvl7pPr marL="2400300" lvl="6" indent="-171450" algn="l">
              <a:lnSpc>
                <a:spcPct val="90000"/>
              </a:lnSpc>
              <a:spcBef>
                <a:spcPts val="375"/>
              </a:spcBef>
              <a:spcAft>
                <a:spcPts val="0"/>
              </a:spcAft>
              <a:buClr>
                <a:schemeClr val="dk1"/>
              </a:buClr>
              <a:buSzPts val="1000"/>
              <a:buNone/>
              <a:defRPr sz="750"/>
            </a:lvl7pPr>
            <a:lvl8pPr marL="2743200" lvl="7" indent="-171450" algn="l">
              <a:lnSpc>
                <a:spcPct val="90000"/>
              </a:lnSpc>
              <a:spcBef>
                <a:spcPts val="375"/>
              </a:spcBef>
              <a:spcAft>
                <a:spcPts val="0"/>
              </a:spcAft>
              <a:buClr>
                <a:schemeClr val="dk1"/>
              </a:buClr>
              <a:buSzPts val="1000"/>
              <a:buNone/>
              <a:defRPr sz="750"/>
            </a:lvl8pPr>
            <a:lvl9pPr marL="3086100" lvl="8" indent="-171450" algn="l">
              <a:lnSpc>
                <a:spcPct val="90000"/>
              </a:lnSpc>
              <a:spcBef>
                <a:spcPts val="375"/>
              </a:spcBef>
              <a:spcAft>
                <a:spcPts val="0"/>
              </a:spcAft>
              <a:buClr>
                <a:schemeClr val="dk1"/>
              </a:buClr>
              <a:buSzPts val="1000"/>
              <a:buNone/>
              <a:defRPr sz="750"/>
            </a:lvl9pPr>
          </a:lstStyle>
          <a:p>
            <a:endParaRPr/>
          </a:p>
        </p:txBody>
      </p:sp>
      <p:sp>
        <p:nvSpPr>
          <p:cNvPr id="78" name="Google Shape;78;p45"/>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45"/>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45"/>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1" i="0" u="none" strike="noStrike" cap="none">
                <a:solidFill>
                  <a:srgbClr val="888888"/>
                </a:solidFill>
                <a:latin typeface="Open Sans"/>
                <a:ea typeface="Open Sans"/>
                <a:cs typeface="Open Sans"/>
                <a:sym typeface="Open Sans"/>
              </a:defRPr>
            </a:lvl1pPr>
            <a:lvl2pPr marL="0" marR="0" lvl="1" indent="0" algn="r">
              <a:lnSpc>
                <a:spcPct val="100000"/>
              </a:lnSpc>
              <a:spcBef>
                <a:spcPts val="0"/>
              </a:spcBef>
              <a:spcAft>
                <a:spcPts val="0"/>
              </a:spcAft>
              <a:buClr>
                <a:srgbClr val="000000"/>
              </a:buClr>
              <a:buSzPts val="1200"/>
              <a:buFont typeface="Arial"/>
              <a:buNone/>
              <a:defRPr sz="900" b="1" i="0" u="none" strike="noStrike" cap="none">
                <a:solidFill>
                  <a:srgbClr val="888888"/>
                </a:solidFill>
                <a:latin typeface="Open Sans"/>
                <a:ea typeface="Open Sans"/>
                <a:cs typeface="Open Sans"/>
                <a:sym typeface="Open Sans"/>
              </a:defRPr>
            </a:lvl2pPr>
            <a:lvl3pPr marL="0" marR="0" lvl="2" indent="0" algn="r">
              <a:lnSpc>
                <a:spcPct val="100000"/>
              </a:lnSpc>
              <a:spcBef>
                <a:spcPts val="0"/>
              </a:spcBef>
              <a:spcAft>
                <a:spcPts val="0"/>
              </a:spcAft>
              <a:buClr>
                <a:srgbClr val="000000"/>
              </a:buClr>
              <a:buSzPts val="1200"/>
              <a:buFont typeface="Arial"/>
              <a:buNone/>
              <a:defRPr sz="900" b="1" i="0" u="none" strike="noStrike" cap="none">
                <a:solidFill>
                  <a:srgbClr val="888888"/>
                </a:solidFill>
                <a:latin typeface="Open Sans"/>
                <a:ea typeface="Open Sans"/>
                <a:cs typeface="Open Sans"/>
                <a:sym typeface="Open Sans"/>
              </a:defRPr>
            </a:lvl3pPr>
            <a:lvl4pPr marL="0" marR="0" lvl="3" indent="0" algn="r">
              <a:lnSpc>
                <a:spcPct val="100000"/>
              </a:lnSpc>
              <a:spcBef>
                <a:spcPts val="0"/>
              </a:spcBef>
              <a:spcAft>
                <a:spcPts val="0"/>
              </a:spcAft>
              <a:buClr>
                <a:srgbClr val="000000"/>
              </a:buClr>
              <a:buSzPts val="1200"/>
              <a:buFont typeface="Arial"/>
              <a:buNone/>
              <a:defRPr sz="900" b="1" i="0" u="none" strike="noStrike" cap="none">
                <a:solidFill>
                  <a:srgbClr val="888888"/>
                </a:solidFill>
                <a:latin typeface="Open Sans"/>
                <a:ea typeface="Open Sans"/>
                <a:cs typeface="Open Sans"/>
                <a:sym typeface="Open Sans"/>
              </a:defRPr>
            </a:lvl4pPr>
            <a:lvl5pPr marL="0" marR="0" lvl="4" indent="0" algn="r">
              <a:lnSpc>
                <a:spcPct val="100000"/>
              </a:lnSpc>
              <a:spcBef>
                <a:spcPts val="0"/>
              </a:spcBef>
              <a:spcAft>
                <a:spcPts val="0"/>
              </a:spcAft>
              <a:buClr>
                <a:srgbClr val="000000"/>
              </a:buClr>
              <a:buSzPts val="1200"/>
              <a:buFont typeface="Arial"/>
              <a:buNone/>
              <a:defRPr sz="900" b="1" i="0" u="none" strike="noStrike" cap="none">
                <a:solidFill>
                  <a:srgbClr val="888888"/>
                </a:solidFill>
                <a:latin typeface="Open Sans"/>
                <a:ea typeface="Open Sans"/>
                <a:cs typeface="Open Sans"/>
                <a:sym typeface="Open Sans"/>
              </a:defRPr>
            </a:lvl5pPr>
            <a:lvl6pPr marL="0" marR="0" lvl="5" indent="0" algn="r">
              <a:lnSpc>
                <a:spcPct val="100000"/>
              </a:lnSpc>
              <a:spcBef>
                <a:spcPts val="0"/>
              </a:spcBef>
              <a:spcAft>
                <a:spcPts val="0"/>
              </a:spcAft>
              <a:buClr>
                <a:srgbClr val="000000"/>
              </a:buClr>
              <a:buSzPts val="1200"/>
              <a:buFont typeface="Arial"/>
              <a:buNone/>
              <a:defRPr sz="900" b="1" i="0" u="none" strike="noStrike" cap="none">
                <a:solidFill>
                  <a:srgbClr val="888888"/>
                </a:solidFill>
                <a:latin typeface="Open Sans"/>
                <a:ea typeface="Open Sans"/>
                <a:cs typeface="Open Sans"/>
                <a:sym typeface="Open Sans"/>
              </a:defRPr>
            </a:lvl6pPr>
            <a:lvl7pPr marL="0" marR="0" lvl="6" indent="0" algn="r">
              <a:lnSpc>
                <a:spcPct val="100000"/>
              </a:lnSpc>
              <a:spcBef>
                <a:spcPts val="0"/>
              </a:spcBef>
              <a:spcAft>
                <a:spcPts val="0"/>
              </a:spcAft>
              <a:buClr>
                <a:srgbClr val="000000"/>
              </a:buClr>
              <a:buSzPts val="1200"/>
              <a:buFont typeface="Arial"/>
              <a:buNone/>
              <a:defRPr sz="900" b="1" i="0" u="none" strike="noStrike" cap="none">
                <a:solidFill>
                  <a:srgbClr val="888888"/>
                </a:solidFill>
                <a:latin typeface="Open Sans"/>
                <a:ea typeface="Open Sans"/>
                <a:cs typeface="Open Sans"/>
                <a:sym typeface="Open Sans"/>
              </a:defRPr>
            </a:lvl7pPr>
            <a:lvl8pPr marL="0" marR="0" lvl="7" indent="0" algn="r">
              <a:lnSpc>
                <a:spcPct val="100000"/>
              </a:lnSpc>
              <a:spcBef>
                <a:spcPts val="0"/>
              </a:spcBef>
              <a:spcAft>
                <a:spcPts val="0"/>
              </a:spcAft>
              <a:buClr>
                <a:srgbClr val="000000"/>
              </a:buClr>
              <a:buSzPts val="1200"/>
              <a:buFont typeface="Arial"/>
              <a:buNone/>
              <a:defRPr sz="900" b="1" i="0" u="none" strike="noStrike" cap="none">
                <a:solidFill>
                  <a:srgbClr val="888888"/>
                </a:solidFill>
                <a:latin typeface="Open Sans"/>
                <a:ea typeface="Open Sans"/>
                <a:cs typeface="Open Sans"/>
                <a:sym typeface="Open Sans"/>
              </a:defRPr>
            </a:lvl8pPr>
            <a:lvl9pPr marL="0" marR="0" lvl="8" indent="0" algn="r">
              <a:lnSpc>
                <a:spcPct val="100000"/>
              </a:lnSpc>
              <a:spcBef>
                <a:spcPts val="0"/>
              </a:spcBef>
              <a:spcAft>
                <a:spcPts val="0"/>
              </a:spcAft>
              <a:buClr>
                <a:srgbClr val="000000"/>
              </a:buClr>
              <a:buSzPts val="1200"/>
              <a:buFont typeface="Arial"/>
              <a:buNone/>
              <a:defRPr sz="900" b="1" i="0" u="none" strike="noStrike" cap="none">
                <a:solidFill>
                  <a:srgbClr val="888888"/>
                </a:solidFill>
                <a:latin typeface="Open Sans"/>
                <a:ea typeface="Open Sans"/>
                <a:cs typeface="Open Sans"/>
                <a:sym typeface="Open Sans"/>
              </a:defRPr>
            </a:lvl9pPr>
          </a:lstStyle>
          <a:p>
            <a:fld id="{00000000-1234-1234-1234-123412341234}" type="slidenum">
              <a:rPr lang="en-US" smtClean="0"/>
              <a:pPr/>
              <a:t>‹#›</a:t>
            </a:fld>
            <a:endParaRPr lang="en-US"/>
          </a:p>
        </p:txBody>
      </p:sp>
      <p:cxnSp>
        <p:nvCxnSpPr>
          <p:cNvPr id="81" name="Google Shape;81;p45"/>
          <p:cNvCxnSpPr/>
          <p:nvPr/>
        </p:nvCxnSpPr>
        <p:spPr>
          <a:xfrm>
            <a:off x="536918" y="356812"/>
            <a:ext cx="0" cy="6492875"/>
          </a:xfrm>
          <a:prstGeom prst="straightConnector1">
            <a:avLst/>
          </a:prstGeom>
          <a:noFill/>
          <a:ln w="25400" cap="sq" cmpd="sng">
            <a:solidFill>
              <a:schemeClr val="accent2"/>
            </a:solidFill>
            <a:prstDash val="solid"/>
            <a:bevel/>
            <a:headEnd type="none" w="sm" len="sm"/>
            <a:tailEnd type="none" w="sm" len="sm"/>
          </a:ln>
        </p:spPr>
      </p:cxnSp>
    </p:spTree>
    <p:extLst>
      <p:ext uri="{BB962C8B-B14F-4D97-AF65-F5344CB8AC3E}">
        <p14:creationId xmlns:p14="http://schemas.microsoft.com/office/powerpoint/2010/main" val="32582582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82"/>
        <p:cNvGrpSpPr/>
        <p:nvPr/>
      </p:nvGrpSpPr>
      <p:grpSpPr>
        <a:xfrm>
          <a:off x="0" y="0"/>
          <a:ext cx="0" cy="0"/>
          <a:chOff x="0" y="0"/>
          <a:chExt cx="0" cy="0"/>
        </a:xfrm>
      </p:grpSpPr>
      <p:sp>
        <p:nvSpPr>
          <p:cNvPr id="83" name="Google Shape;83;p46"/>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p46"/>
          <p:cNvSpPr txBox="1">
            <a:spLocks noGrp="1"/>
          </p:cNvSpPr>
          <p:nvPr>
            <p:ph type="body" idx="1"/>
          </p:nvPr>
        </p:nvSpPr>
        <p:spPr>
          <a:xfrm rot="5400000">
            <a:off x="2396331" y="57944"/>
            <a:ext cx="4351338" cy="7886700"/>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85" name="Google Shape;85;p46"/>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6" name="Google Shape;86;p46"/>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7" name="Google Shape;87;p46"/>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1" i="0" u="none" strike="noStrike" cap="none">
                <a:solidFill>
                  <a:srgbClr val="888888"/>
                </a:solidFill>
                <a:latin typeface="Open Sans"/>
                <a:ea typeface="Open Sans"/>
                <a:cs typeface="Open Sans"/>
                <a:sym typeface="Open Sans"/>
              </a:defRPr>
            </a:lvl1pPr>
            <a:lvl2pPr marL="0" marR="0" lvl="1" indent="0" algn="r">
              <a:lnSpc>
                <a:spcPct val="100000"/>
              </a:lnSpc>
              <a:spcBef>
                <a:spcPts val="0"/>
              </a:spcBef>
              <a:spcAft>
                <a:spcPts val="0"/>
              </a:spcAft>
              <a:buClr>
                <a:srgbClr val="000000"/>
              </a:buClr>
              <a:buSzPts val="1200"/>
              <a:buFont typeface="Arial"/>
              <a:buNone/>
              <a:defRPr sz="900" b="1" i="0" u="none" strike="noStrike" cap="none">
                <a:solidFill>
                  <a:srgbClr val="888888"/>
                </a:solidFill>
                <a:latin typeface="Open Sans"/>
                <a:ea typeface="Open Sans"/>
                <a:cs typeface="Open Sans"/>
                <a:sym typeface="Open Sans"/>
              </a:defRPr>
            </a:lvl2pPr>
            <a:lvl3pPr marL="0" marR="0" lvl="2" indent="0" algn="r">
              <a:lnSpc>
                <a:spcPct val="100000"/>
              </a:lnSpc>
              <a:spcBef>
                <a:spcPts val="0"/>
              </a:spcBef>
              <a:spcAft>
                <a:spcPts val="0"/>
              </a:spcAft>
              <a:buClr>
                <a:srgbClr val="000000"/>
              </a:buClr>
              <a:buSzPts val="1200"/>
              <a:buFont typeface="Arial"/>
              <a:buNone/>
              <a:defRPr sz="900" b="1" i="0" u="none" strike="noStrike" cap="none">
                <a:solidFill>
                  <a:srgbClr val="888888"/>
                </a:solidFill>
                <a:latin typeface="Open Sans"/>
                <a:ea typeface="Open Sans"/>
                <a:cs typeface="Open Sans"/>
                <a:sym typeface="Open Sans"/>
              </a:defRPr>
            </a:lvl3pPr>
            <a:lvl4pPr marL="0" marR="0" lvl="3" indent="0" algn="r">
              <a:lnSpc>
                <a:spcPct val="100000"/>
              </a:lnSpc>
              <a:spcBef>
                <a:spcPts val="0"/>
              </a:spcBef>
              <a:spcAft>
                <a:spcPts val="0"/>
              </a:spcAft>
              <a:buClr>
                <a:srgbClr val="000000"/>
              </a:buClr>
              <a:buSzPts val="1200"/>
              <a:buFont typeface="Arial"/>
              <a:buNone/>
              <a:defRPr sz="900" b="1" i="0" u="none" strike="noStrike" cap="none">
                <a:solidFill>
                  <a:srgbClr val="888888"/>
                </a:solidFill>
                <a:latin typeface="Open Sans"/>
                <a:ea typeface="Open Sans"/>
                <a:cs typeface="Open Sans"/>
                <a:sym typeface="Open Sans"/>
              </a:defRPr>
            </a:lvl4pPr>
            <a:lvl5pPr marL="0" marR="0" lvl="4" indent="0" algn="r">
              <a:lnSpc>
                <a:spcPct val="100000"/>
              </a:lnSpc>
              <a:spcBef>
                <a:spcPts val="0"/>
              </a:spcBef>
              <a:spcAft>
                <a:spcPts val="0"/>
              </a:spcAft>
              <a:buClr>
                <a:srgbClr val="000000"/>
              </a:buClr>
              <a:buSzPts val="1200"/>
              <a:buFont typeface="Arial"/>
              <a:buNone/>
              <a:defRPr sz="900" b="1" i="0" u="none" strike="noStrike" cap="none">
                <a:solidFill>
                  <a:srgbClr val="888888"/>
                </a:solidFill>
                <a:latin typeface="Open Sans"/>
                <a:ea typeface="Open Sans"/>
                <a:cs typeface="Open Sans"/>
                <a:sym typeface="Open Sans"/>
              </a:defRPr>
            </a:lvl5pPr>
            <a:lvl6pPr marL="0" marR="0" lvl="5" indent="0" algn="r">
              <a:lnSpc>
                <a:spcPct val="100000"/>
              </a:lnSpc>
              <a:spcBef>
                <a:spcPts val="0"/>
              </a:spcBef>
              <a:spcAft>
                <a:spcPts val="0"/>
              </a:spcAft>
              <a:buClr>
                <a:srgbClr val="000000"/>
              </a:buClr>
              <a:buSzPts val="1200"/>
              <a:buFont typeface="Arial"/>
              <a:buNone/>
              <a:defRPr sz="900" b="1" i="0" u="none" strike="noStrike" cap="none">
                <a:solidFill>
                  <a:srgbClr val="888888"/>
                </a:solidFill>
                <a:latin typeface="Open Sans"/>
                <a:ea typeface="Open Sans"/>
                <a:cs typeface="Open Sans"/>
                <a:sym typeface="Open Sans"/>
              </a:defRPr>
            </a:lvl6pPr>
            <a:lvl7pPr marL="0" marR="0" lvl="6" indent="0" algn="r">
              <a:lnSpc>
                <a:spcPct val="100000"/>
              </a:lnSpc>
              <a:spcBef>
                <a:spcPts val="0"/>
              </a:spcBef>
              <a:spcAft>
                <a:spcPts val="0"/>
              </a:spcAft>
              <a:buClr>
                <a:srgbClr val="000000"/>
              </a:buClr>
              <a:buSzPts val="1200"/>
              <a:buFont typeface="Arial"/>
              <a:buNone/>
              <a:defRPr sz="900" b="1" i="0" u="none" strike="noStrike" cap="none">
                <a:solidFill>
                  <a:srgbClr val="888888"/>
                </a:solidFill>
                <a:latin typeface="Open Sans"/>
                <a:ea typeface="Open Sans"/>
                <a:cs typeface="Open Sans"/>
                <a:sym typeface="Open Sans"/>
              </a:defRPr>
            </a:lvl7pPr>
            <a:lvl8pPr marL="0" marR="0" lvl="7" indent="0" algn="r">
              <a:lnSpc>
                <a:spcPct val="100000"/>
              </a:lnSpc>
              <a:spcBef>
                <a:spcPts val="0"/>
              </a:spcBef>
              <a:spcAft>
                <a:spcPts val="0"/>
              </a:spcAft>
              <a:buClr>
                <a:srgbClr val="000000"/>
              </a:buClr>
              <a:buSzPts val="1200"/>
              <a:buFont typeface="Arial"/>
              <a:buNone/>
              <a:defRPr sz="900" b="1" i="0" u="none" strike="noStrike" cap="none">
                <a:solidFill>
                  <a:srgbClr val="888888"/>
                </a:solidFill>
                <a:latin typeface="Open Sans"/>
                <a:ea typeface="Open Sans"/>
                <a:cs typeface="Open Sans"/>
                <a:sym typeface="Open Sans"/>
              </a:defRPr>
            </a:lvl8pPr>
            <a:lvl9pPr marL="0" marR="0" lvl="8" indent="0" algn="r">
              <a:lnSpc>
                <a:spcPct val="100000"/>
              </a:lnSpc>
              <a:spcBef>
                <a:spcPts val="0"/>
              </a:spcBef>
              <a:spcAft>
                <a:spcPts val="0"/>
              </a:spcAft>
              <a:buClr>
                <a:srgbClr val="000000"/>
              </a:buClr>
              <a:buSzPts val="1200"/>
              <a:buFont typeface="Arial"/>
              <a:buNone/>
              <a:defRPr sz="900" b="1" i="0" u="none" strike="noStrike" cap="none">
                <a:solidFill>
                  <a:srgbClr val="888888"/>
                </a:solidFill>
                <a:latin typeface="Open Sans"/>
                <a:ea typeface="Open Sans"/>
                <a:cs typeface="Open Sans"/>
                <a:sym typeface="Open Sans"/>
              </a:defRPr>
            </a:lvl9pPr>
          </a:lstStyle>
          <a:p>
            <a:fld id="{00000000-1234-1234-1234-123412341234}" type="slidenum">
              <a:rPr lang="en-US" smtClean="0"/>
              <a:pPr/>
              <a:t>‹#›</a:t>
            </a:fld>
            <a:endParaRPr lang="en-US"/>
          </a:p>
        </p:txBody>
      </p:sp>
      <p:cxnSp>
        <p:nvCxnSpPr>
          <p:cNvPr id="88" name="Google Shape;88;p46"/>
          <p:cNvCxnSpPr/>
          <p:nvPr/>
        </p:nvCxnSpPr>
        <p:spPr>
          <a:xfrm>
            <a:off x="536918" y="356812"/>
            <a:ext cx="0" cy="6492875"/>
          </a:xfrm>
          <a:prstGeom prst="straightConnector1">
            <a:avLst/>
          </a:prstGeom>
          <a:noFill/>
          <a:ln w="25400" cap="sq" cmpd="sng">
            <a:solidFill>
              <a:schemeClr val="accent2"/>
            </a:solidFill>
            <a:prstDash val="solid"/>
            <a:bevel/>
            <a:headEnd type="none" w="sm" len="sm"/>
            <a:tailEnd type="none" w="sm" len="sm"/>
          </a:ln>
        </p:spPr>
      </p:cxnSp>
    </p:spTree>
    <p:extLst>
      <p:ext uri="{BB962C8B-B14F-4D97-AF65-F5344CB8AC3E}">
        <p14:creationId xmlns:p14="http://schemas.microsoft.com/office/powerpoint/2010/main" val="398334710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89"/>
        <p:cNvGrpSpPr/>
        <p:nvPr/>
      </p:nvGrpSpPr>
      <p:grpSpPr>
        <a:xfrm>
          <a:off x="0" y="0"/>
          <a:ext cx="0" cy="0"/>
          <a:chOff x="0" y="0"/>
          <a:chExt cx="0" cy="0"/>
        </a:xfrm>
      </p:grpSpPr>
      <p:sp>
        <p:nvSpPr>
          <p:cNvPr id="90" name="Google Shape;90;p47"/>
          <p:cNvSpPr txBox="1">
            <a:spLocks noGrp="1"/>
          </p:cNvSpPr>
          <p:nvPr>
            <p:ph type="title"/>
          </p:nvPr>
        </p:nvSpPr>
        <p:spPr>
          <a:xfrm rot="5400000">
            <a:off x="4623594" y="2285207"/>
            <a:ext cx="5811838" cy="1971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1" name="Google Shape;91;p47"/>
          <p:cNvSpPr txBox="1">
            <a:spLocks noGrp="1"/>
          </p:cNvSpPr>
          <p:nvPr>
            <p:ph type="body" idx="1"/>
          </p:nvPr>
        </p:nvSpPr>
        <p:spPr>
          <a:xfrm rot="5400000">
            <a:off x="623094" y="370682"/>
            <a:ext cx="5811838" cy="5800725"/>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92" name="Google Shape;92;p47"/>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3" name="Google Shape;93;p47"/>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4" name="Google Shape;94;p47"/>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1" i="0" u="none" strike="noStrike" cap="none">
                <a:solidFill>
                  <a:srgbClr val="888888"/>
                </a:solidFill>
                <a:latin typeface="Open Sans"/>
                <a:ea typeface="Open Sans"/>
                <a:cs typeface="Open Sans"/>
                <a:sym typeface="Open Sans"/>
              </a:defRPr>
            </a:lvl1pPr>
            <a:lvl2pPr marL="0" marR="0" lvl="1" indent="0" algn="r">
              <a:lnSpc>
                <a:spcPct val="100000"/>
              </a:lnSpc>
              <a:spcBef>
                <a:spcPts val="0"/>
              </a:spcBef>
              <a:spcAft>
                <a:spcPts val="0"/>
              </a:spcAft>
              <a:buClr>
                <a:srgbClr val="000000"/>
              </a:buClr>
              <a:buSzPts val="1200"/>
              <a:buFont typeface="Arial"/>
              <a:buNone/>
              <a:defRPr sz="900" b="1" i="0" u="none" strike="noStrike" cap="none">
                <a:solidFill>
                  <a:srgbClr val="888888"/>
                </a:solidFill>
                <a:latin typeface="Open Sans"/>
                <a:ea typeface="Open Sans"/>
                <a:cs typeface="Open Sans"/>
                <a:sym typeface="Open Sans"/>
              </a:defRPr>
            </a:lvl2pPr>
            <a:lvl3pPr marL="0" marR="0" lvl="2" indent="0" algn="r">
              <a:lnSpc>
                <a:spcPct val="100000"/>
              </a:lnSpc>
              <a:spcBef>
                <a:spcPts val="0"/>
              </a:spcBef>
              <a:spcAft>
                <a:spcPts val="0"/>
              </a:spcAft>
              <a:buClr>
                <a:srgbClr val="000000"/>
              </a:buClr>
              <a:buSzPts val="1200"/>
              <a:buFont typeface="Arial"/>
              <a:buNone/>
              <a:defRPr sz="900" b="1" i="0" u="none" strike="noStrike" cap="none">
                <a:solidFill>
                  <a:srgbClr val="888888"/>
                </a:solidFill>
                <a:latin typeface="Open Sans"/>
                <a:ea typeface="Open Sans"/>
                <a:cs typeface="Open Sans"/>
                <a:sym typeface="Open Sans"/>
              </a:defRPr>
            </a:lvl3pPr>
            <a:lvl4pPr marL="0" marR="0" lvl="3" indent="0" algn="r">
              <a:lnSpc>
                <a:spcPct val="100000"/>
              </a:lnSpc>
              <a:spcBef>
                <a:spcPts val="0"/>
              </a:spcBef>
              <a:spcAft>
                <a:spcPts val="0"/>
              </a:spcAft>
              <a:buClr>
                <a:srgbClr val="000000"/>
              </a:buClr>
              <a:buSzPts val="1200"/>
              <a:buFont typeface="Arial"/>
              <a:buNone/>
              <a:defRPr sz="900" b="1" i="0" u="none" strike="noStrike" cap="none">
                <a:solidFill>
                  <a:srgbClr val="888888"/>
                </a:solidFill>
                <a:latin typeface="Open Sans"/>
                <a:ea typeface="Open Sans"/>
                <a:cs typeface="Open Sans"/>
                <a:sym typeface="Open Sans"/>
              </a:defRPr>
            </a:lvl4pPr>
            <a:lvl5pPr marL="0" marR="0" lvl="4" indent="0" algn="r">
              <a:lnSpc>
                <a:spcPct val="100000"/>
              </a:lnSpc>
              <a:spcBef>
                <a:spcPts val="0"/>
              </a:spcBef>
              <a:spcAft>
                <a:spcPts val="0"/>
              </a:spcAft>
              <a:buClr>
                <a:srgbClr val="000000"/>
              </a:buClr>
              <a:buSzPts val="1200"/>
              <a:buFont typeface="Arial"/>
              <a:buNone/>
              <a:defRPr sz="900" b="1" i="0" u="none" strike="noStrike" cap="none">
                <a:solidFill>
                  <a:srgbClr val="888888"/>
                </a:solidFill>
                <a:latin typeface="Open Sans"/>
                <a:ea typeface="Open Sans"/>
                <a:cs typeface="Open Sans"/>
                <a:sym typeface="Open Sans"/>
              </a:defRPr>
            </a:lvl5pPr>
            <a:lvl6pPr marL="0" marR="0" lvl="5" indent="0" algn="r">
              <a:lnSpc>
                <a:spcPct val="100000"/>
              </a:lnSpc>
              <a:spcBef>
                <a:spcPts val="0"/>
              </a:spcBef>
              <a:spcAft>
                <a:spcPts val="0"/>
              </a:spcAft>
              <a:buClr>
                <a:srgbClr val="000000"/>
              </a:buClr>
              <a:buSzPts val="1200"/>
              <a:buFont typeface="Arial"/>
              <a:buNone/>
              <a:defRPr sz="900" b="1" i="0" u="none" strike="noStrike" cap="none">
                <a:solidFill>
                  <a:srgbClr val="888888"/>
                </a:solidFill>
                <a:latin typeface="Open Sans"/>
                <a:ea typeface="Open Sans"/>
                <a:cs typeface="Open Sans"/>
                <a:sym typeface="Open Sans"/>
              </a:defRPr>
            </a:lvl6pPr>
            <a:lvl7pPr marL="0" marR="0" lvl="6" indent="0" algn="r">
              <a:lnSpc>
                <a:spcPct val="100000"/>
              </a:lnSpc>
              <a:spcBef>
                <a:spcPts val="0"/>
              </a:spcBef>
              <a:spcAft>
                <a:spcPts val="0"/>
              </a:spcAft>
              <a:buClr>
                <a:srgbClr val="000000"/>
              </a:buClr>
              <a:buSzPts val="1200"/>
              <a:buFont typeface="Arial"/>
              <a:buNone/>
              <a:defRPr sz="900" b="1" i="0" u="none" strike="noStrike" cap="none">
                <a:solidFill>
                  <a:srgbClr val="888888"/>
                </a:solidFill>
                <a:latin typeface="Open Sans"/>
                <a:ea typeface="Open Sans"/>
                <a:cs typeface="Open Sans"/>
                <a:sym typeface="Open Sans"/>
              </a:defRPr>
            </a:lvl7pPr>
            <a:lvl8pPr marL="0" marR="0" lvl="7" indent="0" algn="r">
              <a:lnSpc>
                <a:spcPct val="100000"/>
              </a:lnSpc>
              <a:spcBef>
                <a:spcPts val="0"/>
              </a:spcBef>
              <a:spcAft>
                <a:spcPts val="0"/>
              </a:spcAft>
              <a:buClr>
                <a:srgbClr val="000000"/>
              </a:buClr>
              <a:buSzPts val="1200"/>
              <a:buFont typeface="Arial"/>
              <a:buNone/>
              <a:defRPr sz="900" b="1" i="0" u="none" strike="noStrike" cap="none">
                <a:solidFill>
                  <a:srgbClr val="888888"/>
                </a:solidFill>
                <a:latin typeface="Open Sans"/>
                <a:ea typeface="Open Sans"/>
                <a:cs typeface="Open Sans"/>
                <a:sym typeface="Open Sans"/>
              </a:defRPr>
            </a:lvl8pPr>
            <a:lvl9pPr marL="0" marR="0" lvl="8" indent="0" algn="r">
              <a:lnSpc>
                <a:spcPct val="100000"/>
              </a:lnSpc>
              <a:spcBef>
                <a:spcPts val="0"/>
              </a:spcBef>
              <a:spcAft>
                <a:spcPts val="0"/>
              </a:spcAft>
              <a:buClr>
                <a:srgbClr val="000000"/>
              </a:buClr>
              <a:buSzPts val="1200"/>
              <a:buFont typeface="Arial"/>
              <a:buNone/>
              <a:defRPr sz="900" b="1" i="0" u="none" strike="noStrike" cap="none">
                <a:solidFill>
                  <a:srgbClr val="888888"/>
                </a:solidFill>
                <a:latin typeface="Open Sans"/>
                <a:ea typeface="Open Sans"/>
                <a:cs typeface="Open Sans"/>
                <a:sym typeface="Open Sans"/>
              </a:defRPr>
            </a:lvl9pPr>
          </a:lstStyle>
          <a:p>
            <a:fld id="{00000000-1234-1234-1234-123412341234}" type="slidenum">
              <a:rPr lang="en-US" smtClean="0"/>
              <a:pPr/>
              <a:t>‹#›</a:t>
            </a:fld>
            <a:endParaRPr lang="en-US"/>
          </a:p>
        </p:txBody>
      </p:sp>
      <p:cxnSp>
        <p:nvCxnSpPr>
          <p:cNvPr id="95" name="Google Shape;95;p47"/>
          <p:cNvCxnSpPr/>
          <p:nvPr/>
        </p:nvCxnSpPr>
        <p:spPr>
          <a:xfrm rot="10800000" flipH="1">
            <a:off x="6235" y="261866"/>
            <a:ext cx="8515352" cy="1"/>
          </a:xfrm>
          <a:prstGeom prst="straightConnector1">
            <a:avLst/>
          </a:prstGeom>
          <a:noFill/>
          <a:ln w="25400" cap="sq" cmpd="sng">
            <a:solidFill>
              <a:schemeClr val="accent2"/>
            </a:solidFill>
            <a:prstDash val="solid"/>
            <a:bevel/>
            <a:headEnd type="none" w="sm" len="sm"/>
            <a:tailEnd type="none" w="sm" len="sm"/>
          </a:ln>
        </p:spPr>
      </p:cxnSp>
    </p:spTree>
    <p:extLst>
      <p:ext uri="{BB962C8B-B14F-4D97-AF65-F5344CB8AC3E}">
        <p14:creationId xmlns:p14="http://schemas.microsoft.com/office/powerpoint/2010/main" val="11166926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7827FC8-10BD-47BD-9D4E-3250B089139A}"/>
              </a:ext>
            </a:extLst>
          </p:cNvPr>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5" name="Rectangle 4">
            <a:extLst>
              <a:ext uri="{FF2B5EF4-FFF2-40B4-BE49-F238E27FC236}">
                <a16:creationId xmlns:a16="http://schemas.microsoft.com/office/drawing/2014/main" id="{7D7EDF00-9172-4BB6-A731-A7E7C3C26A8C}"/>
              </a:ext>
            </a:extLst>
          </p:cNvPr>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6" name="Rectangle 5">
            <a:extLst>
              <a:ext uri="{FF2B5EF4-FFF2-40B4-BE49-F238E27FC236}">
                <a16:creationId xmlns:a16="http://schemas.microsoft.com/office/drawing/2014/main" id="{DF4BD1FE-8EED-4AE0-9A78-7A59CBDEEF6A}"/>
              </a:ext>
            </a:extLst>
          </p:cNvPr>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3" name="Text Placeholder 2"/>
          <p:cNvSpPr>
            <a:spLocks noGrp="1"/>
          </p:cNvSpPr>
          <p:nvPr>
            <p:ph type="body" idx="1"/>
          </p:nvPr>
        </p:nvSpPr>
        <p:spPr>
          <a:xfrm>
            <a:off x="1371600" y="2743200"/>
            <a:ext cx="7123113" cy="1673225"/>
          </a:xfrm>
        </p:spPr>
        <p:txBody>
          <a:bodyPr/>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lang="en-US"/>
              <a:t>Click to edit Master title style</a:t>
            </a:r>
          </a:p>
        </p:txBody>
      </p:sp>
      <p:sp>
        <p:nvSpPr>
          <p:cNvPr id="7" name="Date Placeholder 11">
            <a:extLst>
              <a:ext uri="{FF2B5EF4-FFF2-40B4-BE49-F238E27FC236}">
                <a16:creationId xmlns:a16="http://schemas.microsoft.com/office/drawing/2014/main" id="{1A4DAF87-053C-49DC-9788-53FC7BC48E99}"/>
              </a:ext>
            </a:extLst>
          </p:cNvPr>
          <p:cNvSpPr>
            <a:spLocks noGrp="1"/>
          </p:cNvSpPr>
          <p:nvPr>
            <p:ph type="dt" sz="half" idx="10"/>
          </p:nvPr>
        </p:nvSpPr>
        <p:spPr/>
        <p:txBody>
          <a:bodyPr/>
          <a:lstStyle>
            <a:lvl1pPr fontAlgn="base">
              <a:spcBef>
                <a:spcPct val="0"/>
              </a:spcBef>
              <a:spcAft>
                <a:spcPct val="0"/>
              </a:spcAft>
              <a:defRPr>
                <a:latin typeface="Arial" panose="020B0604020202020204" pitchFamily="34" charset="0"/>
                <a:ea typeface="MS PGothic" panose="020B0600070205080204" pitchFamily="34" charset="-128"/>
              </a:defRPr>
            </a:lvl1pPr>
          </a:lstStyle>
          <a:p>
            <a:pPr>
              <a:defRPr/>
            </a:pPr>
            <a:fld id="{E4CA8F02-7FB4-4D1A-A6B1-47FF31867FED}" type="datetimeFigureOut">
              <a:rPr lang="en-US"/>
              <a:pPr>
                <a:defRPr/>
              </a:pPr>
              <a:t>12/9/2020</a:t>
            </a:fld>
            <a:endParaRPr lang="en-US"/>
          </a:p>
        </p:txBody>
      </p:sp>
      <p:sp>
        <p:nvSpPr>
          <p:cNvPr id="8" name="Slide Number Placeholder 12">
            <a:extLst>
              <a:ext uri="{FF2B5EF4-FFF2-40B4-BE49-F238E27FC236}">
                <a16:creationId xmlns:a16="http://schemas.microsoft.com/office/drawing/2014/main" id="{71117375-89D7-4FC8-82F7-C555764812A8}"/>
              </a:ext>
            </a:extLst>
          </p:cNvPr>
          <p:cNvSpPr>
            <a:spLocks noGrp="1"/>
          </p:cNvSpPr>
          <p:nvPr>
            <p:ph type="sldNum" sz="quarter" idx="11"/>
          </p:nvPr>
        </p:nvSpPr>
        <p:spPr>
          <a:xfrm>
            <a:off x="0" y="1752600"/>
            <a:ext cx="1295400" cy="701675"/>
          </a:xfrm>
        </p:spPr>
        <p:txBody>
          <a:bodyPr>
            <a:noAutofit/>
          </a:bodyPr>
          <a:lstStyle>
            <a:lvl1pPr fontAlgn="base">
              <a:spcBef>
                <a:spcPct val="0"/>
              </a:spcBef>
              <a:spcAft>
                <a:spcPct val="0"/>
              </a:spcAft>
              <a:defRPr sz="2400">
                <a:solidFill>
                  <a:srgbClr val="FFFFFF"/>
                </a:solidFill>
                <a:latin typeface="Arial" panose="020B0604020202020204" pitchFamily="34" charset="0"/>
                <a:ea typeface="MS PGothic" panose="020B0600070205080204" pitchFamily="34" charset="-128"/>
              </a:defRPr>
            </a:lvl1pPr>
          </a:lstStyle>
          <a:p>
            <a:pPr>
              <a:defRPr/>
            </a:pPr>
            <a:fld id="{BD7E51B3-7CDA-46BC-B715-FD16DDA5FE0A}" type="slidenum">
              <a:rPr lang="en-US"/>
              <a:pPr>
                <a:defRPr/>
              </a:pPr>
              <a:t>‹#›</a:t>
            </a:fld>
            <a:endParaRPr lang="en-US"/>
          </a:p>
        </p:txBody>
      </p:sp>
      <p:sp>
        <p:nvSpPr>
          <p:cNvPr id="9" name="Footer Placeholder 13">
            <a:extLst>
              <a:ext uri="{FF2B5EF4-FFF2-40B4-BE49-F238E27FC236}">
                <a16:creationId xmlns:a16="http://schemas.microsoft.com/office/drawing/2014/main" id="{9B6B7238-2659-4A69-8C3C-1CEEF35BB866}"/>
              </a:ext>
            </a:extLst>
          </p:cNvPr>
          <p:cNvSpPr>
            <a:spLocks noGrp="1"/>
          </p:cNvSpPr>
          <p:nvPr>
            <p:ph type="ftr" sz="quarter" idx="12"/>
          </p:nvPr>
        </p:nvSpPr>
        <p:spPr/>
        <p:txBody>
          <a:bodyPr/>
          <a:lstStyle>
            <a:lvl1pPr fontAlgn="base">
              <a:spcBef>
                <a:spcPct val="0"/>
              </a:spcBef>
              <a:spcAft>
                <a:spcPct val="0"/>
              </a:spcAft>
              <a:defRPr>
                <a:latin typeface="Arial" panose="020B0604020202020204" pitchFamily="34" charset="0"/>
                <a:ea typeface="MS PGothic" panose="020B0600070205080204" pitchFamily="34" charset="-128"/>
              </a:defRPr>
            </a:lvl1pPr>
          </a:lstStyle>
          <a:p>
            <a:pPr>
              <a:defRPr/>
            </a:pPr>
            <a:endParaRPr lang="en-US"/>
          </a:p>
        </p:txBody>
      </p:sp>
    </p:spTree>
    <p:extLst>
      <p:ext uri="{BB962C8B-B14F-4D97-AF65-F5344CB8AC3E}">
        <p14:creationId xmlns:p14="http://schemas.microsoft.com/office/powerpoint/2010/main" val="805656892"/>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
          </p:nvPr>
        </p:nvSpPr>
        <p:spPr>
          <a:xfrm>
            <a:off x="609600"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2"/>
          </p:nvPr>
        </p:nvSpPr>
        <p:spPr>
          <a:xfrm>
            <a:off x="4844901"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7">
            <a:extLst>
              <a:ext uri="{FF2B5EF4-FFF2-40B4-BE49-F238E27FC236}">
                <a16:creationId xmlns:a16="http://schemas.microsoft.com/office/drawing/2014/main" id="{75065781-4CAA-49B7-A231-3EC14EE758BF}"/>
              </a:ext>
            </a:extLst>
          </p:cNvPr>
          <p:cNvSpPr>
            <a:spLocks noGrp="1"/>
          </p:cNvSpPr>
          <p:nvPr>
            <p:ph type="dt" sz="half" idx="10"/>
          </p:nvPr>
        </p:nvSpPr>
        <p:spPr/>
        <p:txBody>
          <a:bodyPr rtlCol="0"/>
          <a:lstStyle>
            <a:lvl1pPr fontAlgn="base">
              <a:spcBef>
                <a:spcPct val="0"/>
              </a:spcBef>
              <a:spcAft>
                <a:spcPct val="0"/>
              </a:spcAft>
              <a:defRPr>
                <a:latin typeface="Arial" panose="020B0604020202020204" pitchFamily="34" charset="0"/>
                <a:ea typeface="MS PGothic" panose="020B0600070205080204" pitchFamily="34" charset="-128"/>
              </a:defRPr>
            </a:lvl1pPr>
          </a:lstStyle>
          <a:p>
            <a:pPr>
              <a:defRPr/>
            </a:pPr>
            <a:fld id="{072723F3-01FF-4E19-AA1D-972972EDD168}" type="datetimeFigureOut">
              <a:rPr lang="en-US"/>
              <a:pPr>
                <a:defRPr/>
              </a:pPr>
              <a:t>12/9/2020</a:t>
            </a:fld>
            <a:endParaRPr lang="en-US"/>
          </a:p>
        </p:txBody>
      </p:sp>
      <p:sp>
        <p:nvSpPr>
          <p:cNvPr id="6" name="Slide Number Placeholder 9">
            <a:extLst>
              <a:ext uri="{FF2B5EF4-FFF2-40B4-BE49-F238E27FC236}">
                <a16:creationId xmlns:a16="http://schemas.microsoft.com/office/drawing/2014/main" id="{7324C4AB-BD6A-4B0F-9D8A-36850F643F6F}"/>
              </a:ext>
            </a:extLst>
          </p:cNvPr>
          <p:cNvSpPr>
            <a:spLocks noGrp="1"/>
          </p:cNvSpPr>
          <p:nvPr>
            <p:ph type="sldNum" sz="quarter" idx="11"/>
          </p:nvPr>
        </p:nvSpPr>
        <p:spPr/>
        <p:txBody>
          <a:bodyPr rtlCol="0"/>
          <a:lstStyle>
            <a:lvl1pPr fontAlgn="base">
              <a:spcBef>
                <a:spcPct val="0"/>
              </a:spcBef>
              <a:spcAft>
                <a:spcPct val="0"/>
              </a:spcAft>
              <a:defRPr>
                <a:latin typeface="Arial" panose="020B0604020202020204" pitchFamily="34" charset="0"/>
                <a:ea typeface="MS PGothic" panose="020B0600070205080204" pitchFamily="34" charset="-128"/>
              </a:defRPr>
            </a:lvl1pPr>
          </a:lstStyle>
          <a:p>
            <a:pPr>
              <a:defRPr/>
            </a:pPr>
            <a:fld id="{9B60D721-3441-48E8-A70C-647C103C0357}" type="slidenum">
              <a:rPr lang="en-US"/>
              <a:pPr>
                <a:defRPr/>
              </a:pPr>
              <a:t>‹#›</a:t>
            </a:fld>
            <a:endParaRPr lang="en-US"/>
          </a:p>
        </p:txBody>
      </p:sp>
      <p:sp>
        <p:nvSpPr>
          <p:cNvPr id="7" name="Footer Placeholder 11">
            <a:extLst>
              <a:ext uri="{FF2B5EF4-FFF2-40B4-BE49-F238E27FC236}">
                <a16:creationId xmlns:a16="http://schemas.microsoft.com/office/drawing/2014/main" id="{7F5DE2A9-822D-4EE2-9431-5839FE110C2E}"/>
              </a:ext>
            </a:extLst>
          </p:cNvPr>
          <p:cNvSpPr>
            <a:spLocks noGrp="1"/>
          </p:cNvSpPr>
          <p:nvPr>
            <p:ph type="ftr" sz="quarter" idx="12"/>
          </p:nvPr>
        </p:nvSpPr>
        <p:spPr/>
        <p:txBody>
          <a:bodyPr rtlCol="0"/>
          <a:lstStyle>
            <a:lvl1pPr fontAlgn="base">
              <a:spcBef>
                <a:spcPct val="0"/>
              </a:spcBef>
              <a:spcAft>
                <a:spcPct val="0"/>
              </a:spcAft>
              <a:defRPr>
                <a:latin typeface="Arial" panose="020B0604020202020204" pitchFamily="34" charset="0"/>
                <a:ea typeface="MS PGothic" panose="020B0600070205080204" pitchFamily="34" charset="-128"/>
              </a:defRPr>
            </a:lvl1pPr>
          </a:lstStyle>
          <a:p>
            <a:pPr>
              <a:defRPr/>
            </a:pPr>
            <a:endParaRPr lang="en-US"/>
          </a:p>
        </p:txBody>
      </p:sp>
    </p:spTree>
    <p:extLst>
      <p:ext uri="{BB962C8B-B14F-4D97-AF65-F5344CB8AC3E}">
        <p14:creationId xmlns:p14="http://schemas.microsoft.com/office/powerpoint/2010/main" val="6893935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lstStyle>
            <a:lvl1pPr>
              <a:defRPr/>
            </a:lvl1pPr>
          </a:lstStyle>
          <a:p>
            <a:r>
              <a:rPr lang="en-US"/>
              <a:t>Click to edit Master title style</a:t>
            </a:r>
          </a:p>
        </p:txBody>
      </p:sp>
      <p:sp>
        <p:nvSpPr>
          <p:cNvPr id="11" name="Content Placeholder 10"/>
          <p:cNvSpPr>
            <a:spLocks noGrp="1"/>
          </p:cNvSpPr>
          <p:nvPr>
            <p:ph sz="quarter" idx="2"/>
          </p:nvPr>
        </p:nvSpPr>
        <p:spPr>
          <a:xfrm>
            <a:off x="609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quarter" idx="4"/>
          </p:nvPr>
        </p:nvSpPr>
        <p:spPr>
          <a:xfrm>
            <a:off x="4800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7" name="Date Placeholder 9">
            <a:extLst>
              <a:ext uri="{FF2B5EF4-FFF2-40B4-BE49-F238E27FC236}">
                <a16:creationId xmlns:a16="http://schemas.microsoft.com/office/drawing/2014/main" id="{ECFFF25A-725D-4FF6-A273-CD69BB1E43B0}"/>
              </a:ext>
            </a:extLst>
          </p:cNvPr>
          <p:cNvSpPr>
            <a:spLocks noGrp="1"/>
          </p:cNvSpPr>
          <p:nvPr>
            <p:ph type="dt" sz="half" idx="10"/>
          </p:nvPr>
        </p:nvSpPr>
        <p:spPr/>
        <p:txBody>
          <a:bodyPr rtlCol="0"/>
          <a:lstStyle>
            <a:lvl1pPr fontAlgn="base">
              <a:spcBef>
                <a:spcPct val="0"/>
              </a:spcBef>
              <a:spcAft>
                <a:spcPct val="0"/>
              </a:spcAft>
              <a:defRPr>
                <a:latin typeface="Arial" panose="020B0604020202020204" pitchFamily="34" charset="0"/>
                <a:ea typeface="MS PGothic" panose="020B0600070205080204" pitchFamily="34" charset="-128"/>
              </a:defRPr>
            </a:lvl1pPr>
          </a:lstStyle>
          <a:p>
            <a:pPr>
              <a:defRPr/>
            </a:pPr>
            <a:fld id="{4BD914E6-5F70-43BB-A182-28E4D10F262F}" type="datetimeFigureOut">
              <a:rPr lang="en-US"/>
              <a:pPr>
                <a:defRPr/>
              </a:pPr>
              <a:t>12/9/2020</a:t>
            </a:fld>
            <a:endParaRPr lang="en-US"/>
          </a:p>
        </p:txBody>
      </p:sp>
      <p:sp>
        <p:nvSpPr>
          <p:cNvPr id="8" name="Slide Number Placeholder 11">
            <a:extLst>
              <a:ext uri="{FF2B5EF4-FFF2-40B4-BE49-F238E27FC236}">
                <a16:creationId xmlns:a16="http://schemas.microsoft.com/office/drawing/2014/main" id="{A119FC9E-1ECC-43BC-8860-77C0F8D3CEF8}"/>
              </a:ext>
            </a:extLst>
          </p:cNvPr>
          <p:cNvSpPr>
            <a:spLocks noGrp="1"/>
          </p:cNvSpPr>
          <p:nvPr>
            <p:ph type="sldNum" sz="quarter" idx="11"/>
          </p:nvPr>
        </p:nvSpPr>
        <p:spPr/>
        <p:txBody>
          <a:bodyPr rtlCol="0"/>
          <a:lstStyle>
            <a:lvl1pPr fontAlgn="base">
              <a:spcBef>
                <a:spcPct val="0"/>
              </a:spcBef>
              <a:spcAft>
                <a:spcPct val="0"/>
              </a:spcAft>
              <a:defRPr>
                <a:latin typeface="Arial" panose="020B0604020202020204" pitchFamily="34" charset="0"/>
                <a:ea typeface="MS PGothic" panose="020B0600070205080204" pitchFamily="34" charset="-128"/>
              </a:defRPr>
            </a:lvl1pPr>
          </a:lstStyle>
          <a:p>
            <a:pPr>
              <a:defRPr/>
            </a:pPr>
            <a:fld id="{CC625874-0197-423F-9CF5-02ADD1F4712A}" type="slidenum">
              <a:rPr lang="en-US"/>
              <a:pPr>
                <a:defRPr/>
              </a:pPr>
              <a:t>‹#›</a:t>
            </a:fld>
            <a:endParaRPr lang="en-US"/>
          </a:p>
        </p:txBody>
      </p:sp>
      <p:sp>
        <p:nvSpPr>
          <p:cNvPr id="9" name="Footer Placeholder 13">
            <a:extLst>
              <a:ext uri="{FF2B5EF4-FFF2-40B4-BE49-F238E27FC236}">
                <a16:creationId xmlns:a16="http://schemas.microsoft.com/office/drawing/2014/main" id="{3D439A9E-F3B6-42B3-B687-876ADF634DFD}"/>
              </a:ext>
            </a:extLst>
          </p:cNvPr>
          <p:cNvSpPr>
            <a:spLocks noGrp="1"/>
          </p:cNvSpPr>
          <p:nvPr>
            <p:ph type="ftr" sz="quarter" idx="12"/>
          </p:nvPr>
        </p:nvSpPr>
        <p:spPr/>
        <p:txBody>
          <a:bodyPr rtlCol="0"/>
          <a:lstStyle>
            <a:lvl1pPr fontAlgn="base">
              <a:spcBef>
                <a:spcPct val="0"/>
              </a:spcBef>
              <a:spcAft>
                <a:spcPct val="0"/>
              </a:spcAft>
              <a:defRPr>
                <a:latin typeface="Arial" panose="020B0604020202020204" pitchFamily="34" charset="0"/>
                <a:ea typeface="MS PGothic" panose="020B0600070205080204" pitchFamily="34" charset="-128"/>
              </a:defRPr>
            </a:lvl1pPr>
          </a:lstStyle>
          <a:p>
            <a:pPr>
              <a:defRPr/>
            </a:pPr>
            <a:endParaRPr lang="en-US"/>
          </a:p>
        </p:txBody>
      </p:sp>
    </p:spTree>
    <p:extLst>
      <p:ext uri="{BB962C8B-B14F-4D97-AF65-F5344CB8AC3E}">
        <p14:creationId xmlns:p14="http://schemas.microsoft.com/office/powerpoint/2010/main" val="20861609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D899BD7-CD52-4E5F-B759-68D29B063AA0}"/>
              </a:ext>
            </a:extLst>
          </p:cNvPr>
          <p:cNvSpPr>
            <a:spLocks noGrp="1"/>
          </p:cNvSpPr>
          <p:nvPr>
            <p:ph type="dt" sz="half" idx="10"/>
          </p:nvPr>
        </p:nvSpPr>
        <p:spPr/>
        <p:txBody>
          <a:bodyPr/>
          <a:lstStyle>
            <a:lvl1pPr fontAlgn="base">
              <a:spcBef>
                <a:spcPct val="0"/>
              </a:spcBef>
              <a:spcAft>
                <a:spcPct val="0"/>
              </a:spcAft>
              <a:defRPr>
                <a:latin typeface="Arial" panose="020B0604020202020204" pitchFamily="34" charset="0"/>
                <a:ea typeface="MS PGothic" panose="020B0600070205080204" pitchFamily="34" charset="-128"/>
              </a:defRPr>
            </a:lvl1pPr>
          </a:lstStyle>
          <a:p>
            <a:pPr>
              <a:defRPr/>
            </a:pPr>
            <a:fld id="{44594ECA-F47E-462F-91E1-CFDD2F0A4A57}" type="datetimeFigureOut">
              <a:rPr lang="en-US"/>
              <a:pPr>
                <a:defRPr/>
              </a:pPr>
              <a:t>12/9/2020</a:t>
            </a:fld>
            <a:endParaRPr lang="en-US"/>
          </a:p>
        </p:txBody>
      </p:sp>
      <p:sp>
        <p:nvSpPr>
          <p:cNvPr id="4" name="Footer Placeholder 3">
            <a:extLst>
              <a:ext uri="{FF2B5EF4-FFF2-40B4-BE49-F238E27FC236}">
                <a16:creationId xmlns:a16="http://schemas.microsoft.com/office/drawing/2014/main" id="{3F97345E-C3A2-471F-8CAA-003C92597E53}"/>
              </a:ext>
            </a:extLst>
          </p:cNvPr>
          <p:cNvSpPr>
            <a:spLocks noGrp="1"/>
          </p:cNvSpPr>
          <p:nvPr>
            <p:ph type="ftr" sz="quarter" idx="11"/>
          </p:nvPr>
        </p:nvSpPr>
        <p:spPr/>
        <p:txBody>
          <a:bodyPr/>
          <a:lstStyle>
            <a:lvl1pPr fontAlgn="base">
              <a:spcBef>
                <a:spcPct val="0"/>
              </a:spcBef>
              <a:spcAft>
                <a:spcPct val="0"/>
              </a:spcAft>
              <a:defRPr>
                <a:latin typeface="Arial" panose="020B0604020202020204" pitchFamily="34" charset="0"/>
                <a:ea typeface="MS PGothic" panose="020B0600070205080204" pitchFamily="34" charset="-128"/>
              </a:defRPr>
            </a:lvl1pPr>
          </a:lstStyle>
          <a:p>
            <a:pPr>
              <a:defRPr/>
            </a:pPr>
            <a:endParaRPr lang="en-US"/>
          </a:p>
        </p:txBody>
      </p:sp>
      <p:sp>
        <p:nvSpPr>
          <p:cNvPr id="5" name="Slide Number Placeholder 4">
            <a:extLst>
              <a:ext uri="{FF2B5EF4-FFF2-40B4-BE49-F238E27FC236}">
                <a16:creationId xmlns:a16="http://schemas.microsoft.com/office/drawing/2014/main" id="{D4BEAF34-0399-4980-9195-6A464E08B908}"/>
              </a:ext>
            </a:extLst>
          </p:cNvPr>
          <p:cNvSpPr>
            <a:spLocks noGrp="1"/>
          </p:cNvSpPr>
          <p:nvPr>
            <p:ph type="sldNum" sz="quarter" idx="12"/>
          </p:nvPr>
        </p:nvSpPr>
        <p:spPr/>
        <p:txBody>
          <a:bodyPr/>
          <a:lstStyle>
            <a:lvl1pPr fontAlgn="base">
              <a:spcBef>
                <a:spcPct val="0"/>
              </a:spcBef>
              <a:spcAft>
                <a:spcPct val="0"/>
              </a:spcAft>
              <a:defRPr>
                <a:solidFill>
                  <a:srgbClr val="FFFFFF"/>
                </a:solidFill>
                <a:latin typeface="Arial" panose="020B0604020202020204" pitchFamily="34" charset="0"/>
                <a:ea typeface="MS PGothic" panose="020B0600070205080204" pitchFamily="34" charset="-128"/>
              </a:defRPr>
            </a:lvl1pPr>
          </a:lstStyle>
          <a:p>
            <a:pPr>
              <a:defRPr/>
            </a:pPr>
            <a:fld id="{6058E88B-12BC-4E0A-9B43-3D3198BF972B}" type="slidenum">
              <a:rPr lang="en-US"/>
              <a:pPr>
                <a:defRPr/>
              </a:pPr>
              <a:t>‹#›</a:t>
            </a:fld>
            <a:endParaRPr lang="en-US"/>
          </a:p>
        </p:txBody>
      </p:sp>
    </p:spTree>
    <p:extLst>
      <p:ext uri="{BB962C8B-B14F-4D97-AF65-F5344CB8AC3E}">
        <p14:creationId xmlns:p14="http://schemas.microsoft.com/office/powerpoint/2010/main" val="33673968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006B761-EF3C-48EB-BB30-93395BDEF86A}"/>
              </a:ext>
            </a:extLst>
          </p:cNvPr>
          <p:cNvSpPr>
            <a:spLocks noGrp="1"/>
          </p:cNvSpPr>
          <p:nvPr>
            <p:ph type="dt" sz="half" idx="10"/>
          </p:nvPr>
        </p:nvSpPr>
        <p:spPr/>
        <p:txBody>
          <a:bodyPr/>
          <a:lstStyle>
            <a:lvl1pPr fontAlgn="base">
              <a:spcBef>
                <a:spcPct val="0"/>
              </a:spcBef>
              <a:spcAft>
                <a:spcPct val="0"/>
              </a:spcAft>
              <a:defRPr>
                <a:latin typeface="Arial" panose="020B0604020202020204" pitchFamily="34" charset="0"/>
                <a:ea typeface="MS PGothic" panose="020B0600070205080204" pitchFamily="34" charset="-128"/>
              </a:defRPr>
            </a:lvl1pPr>
          </a:lstStyle>
          <a:p>
            <a:pPr>
              <a:defRPr/>
            </a:pPr>
            <a:fld id="{64F67868-E6D1-4211-BF3D-D3BFE5D43CAB}" type="datetimeFigureOut">
              <a:rPr lang="en-US"/>
              <a:pPr>
                <a:defRPr/>
              </a:pPr>
              <a:t>12/9/2020</a:t>
            </a:fld>
            <a:endParaRPr lang="en-US"/>
          </a:p>
        </p:txBody>
      </p:sp>
      <p:sp>
        <p:nvSpPr>
          <p:cNvPr id="3" name="Footer Placeholder 2">
            <a:extLst>
              <a:ext uri="{FF2B5EF4-FFF2-40B4-BE49-F238E27FC236}">
                <a16:creationId xmlns:a16="http://schemas.microsoft.com/office/drawing/2014/main" id="{253EFF91-72EA-444F-9FC3-E90C0B1C7294}"/>
              </a:ext>
            </a:extLst>
          </p:cNvPr>
          <p:cNvSpPr>
            <a:spLocks noGrp="1"/>
          </p:cNvSpPr>
          <p:nvPr>
            <p:ph type="ftr" sz="quarter" idx="11"/>
          </p:nvPr>
        </p:nvSpPr>
        <p:spPr/>
        <p:txBody>
          <a:bodyPr/>
          <a:lstStyle>
            <a:lvl1pPr fontAlgn="base">
              <a:spcBef>
                <a:spcPct val="0"/>
              </a:spcBef>
              <a:spcAft>
                <a:spcPct val="0"/>
              </a:spcAft>
              <a:defRPr>
                <a:latin typeface="Arial" panose="020B0604020202020204" pitchFamily="34" charset="0"/>
                <a:ea typeface="MS PGothic" panose="020B0600070205080204" pitchFamily="34" charset="-128"/>
              </a:defRPr>
            </a:lvl1pPr>
          </a:lstStyle>
          <a:p>
            <a:pPr>
              <a:defRPr/>
            </a:pPr>
            <a:endParaRPr lang="en-US"/>
          </a:p>
        </p:txBody>
      </p:sp>
      <p:sp>
        <p:nvSpPr>
          <p:cNvPr id="4" name="Slide Number Placeholder 3">
            <a:extLst>
              <a:ext uri="{FF2B5EF4-FFF2-40B4-BE49-F238E27FC236}">
                <a16:creationId xmlns:a16="http://schemas.microsoft.com/office/drawing/2014/main" id="{47F5F8B3-2E21-4499-A382-28F66C7500E1}"/>
              </a:ext>
            </a:extLst>
          </p:cNvPr>
          <p:cNvSpPr>
            <a:spLocks noGrp="1"/>
          </p:cNvSpPr>
          <p:nvPr>
            <p:ph type="sldNum" sz="quarter" idx="12"/>
          </p:nvPr>
        </p:nvSpPr>
        <p:spPr>
          <a:xfrm>
            <a:off x="0" y="6248400"/>
            <a:ext cx="533400" cy="381000"/>
          </a:xfrm>
        </p:spPr>
        <p:txBody>
          <a:bodyPr/>
          <a:lstStyle>
            <a:lvl1pPr fontAlgn="base">
              <a:spcBef>
                <a:spcPct val="0"/>
              </a:spcBef>
              <a:spcAft>
                <a:spcPct val="0"/>
              </a:spcAft>
              <a:defRPr>
                <a:solidFill>
                  <a:srgbClr val="303030"/>
                </a:solidFill>
                <a:latin typeface="Arial" panose="020B0604020202020204" pitchFamily="34" charset="0"/>
                <a:ea typeface="MS PGothic" panose="020B0600070205080204" pitchFamily="34" charset="-128"/>
              </a:defRPr>
            </a:lvl1pPr>
          </a:lstStyle>
          <a:p>
            <a:pPr>
              <a:defRPr/>
            </a:pPr>
            <a:fld id="{A44E9FCF-B3CC-4092-9072-7A61C03B8F98}" type="slidenum">
              <a:rPr lang="en-US"/>
              <a:pPr>
                <a:defRPr/>
              </a:pPr>
              <a:t>‹#›</a:t>
            </a:fld>
            <a:endParaRPr lang="en-US"/>
          </a:p>
        </p:txBody>
      </p:sp>
    </p:spTree>
    <p:extLst>
      <p:ext uri="{BB962C8B-B14F-4D97-AF65-F5344CB8AC3E}">
        <p14:creationId xmlns:p14="http://schemas.microsoft.com/office/powerpoint/2010/main" val="39951842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lstStyle>
            <a:lvl1pPr algn="l">
              <a:buNone/>
              <a:defRPr sz="4400" b="0"/>
            </a:lvl1pPr>
          </a:lstStyle>
          <a:p>
            <a:r>
              <a:rPr lang="en-US"/>
              <a:t>Click to edit Master title style</a:t>
            </a:r>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276A65E-EA35-4E18-91C9-1A999236251C}"/>
              </a:ext>
            </a:extLst>
          </p:cNvPr>
          <p:cNvSpPr>
            <a:spLocks noGrp="1"/>
          </p:cNvSpPr>
          <p:nvPr>
            <p:ph type="dt" sz="half" idx="10"/>
          </p:nvPr>
        </p:nvSpPr>
        <p:spPr/>
        <p:txBody>
          <a:bodyPr/>
          <a:lstStyle>
            <a:lvl1pPr fontAlgn="base">
              <a:spcBef>
                <a:spcPct val="0"/>
              </a:spcBef>
              <a:spcAft>
                <a:spcPct val="0"/>
              </a:spcAft>
              <a:defRPr>
                <a:latin typeface="Arial" panose="020B0604020202020204" pitchFamily="34" charset="0"/>
                <a:ea typeface="MS PGothic" panose="020B0600070205080204" pitchFamily="34" charset="-128"/>
              </a:defRPr>
            </a:lvl1pPr>
          </a:lstStyle>
          <a:p>
            <a:pPr>
              <a:defRPr/>
            </a:pPr>
            <a:fld id="{C33113D4-645E-470F-AB23-ECF21A3809F6}" type="datetimeFigureOut">
              <a:rPr lang="en-US"/>
              <a:pPr>
                <a:defRPr/>
              </a:pPr>
              <a:t>12/9/2020</a:t>
            </a:fld>
            <a:endParaRPr lang="en-US"/>
          </a:p>
        </p:txBody>
      </p:sp>
      <p:sp>
        <p:nvSpPr>
          <p:cNvPr id="6" name="Footer Placeholder 5">
            <a:extLst>
              <a:ext uri="{FF2B5EF4-FFF2-40B4-BE49-F238E27FC236}">
                <a16:creationId xmlns:a16="http://schemas.microsoft.com/office/drawing/2014/main" id="{7959FA3B-8FFF-4E2B-9D37-256C0C9ADC96}"/>
              </a:ext>
            </a:extLst>
          </p:cNvPr>
          <p:cNvSpPr>
            <a:spLocks noGrp="1"/>
          </p:cNvSpPr>
          <p:nvPr>
            <p:ph type="ftr" sz="quarter" idx="11"/>
          </p:nvPr>
        </p:nvSpPr>
        <p:spPr/>
        <p:txBody>
          <a:bodyPr/>
          <a:lstStyle>
            <a:lvl1pPr fontAlgn="base">
              <a:spcBef>
                <a:spcPct val="0"/>
              </a:spcBef>
              <a:spcAft>
                <a:spcPct val="0"/>
              </a:spcAft>
              <a:defRPr>
                <a:latin typeface="Arial" panose="020B0604020202020204" pitchFamily="34" charset="0"/>
                <a:ea typeface="MS PGothic" panose="020B0600070205080204" pitchFamily="34" charset="-128"/>
              </a:defRPr>
            </a:lvl1pPr>
          </a:lstStyle>
          <a:p>
            <a:pPr>
              <a:defRPr/>
            </a:pPr>
            <a:endParaRPr lang="en-US"/>
          </a:p>
        </p:txBody>
      </p:sp>
      <p:sp>
        <p:nvSpPr>
          <p:cNvPr id="7" name="Slide Number Placeholder 6">
            <a:extLst>
              <a:ext uri="{FF2B5EF4-FFF2-40B4-BE49-F238E27FC236}">
                <a16:creationId xmlns:a16="http://schemas.microsoft.com/office/drawing/2014/main" id="{E7C59D21-9E88-4A0E-9D3E-F0966A035DC6}"/>
              </a:ext>
            </a:extLst>
          </p:cNvPr>
          <p:cNvSpPr>
            <a:spLocks noGrp="1"/>
          </p:cNvSpPr>
          <p:nvPr>
            <p:ph type="sldNum" sz="quarter" idx="12"/>
          </p:nvPr>
        </p:nvSpPr>
        <p:spPr/>
        <p:txBody>
          <a:bodyPr/>
          <a:lstStyle>
            <a:lvl1pPr fontAlgn="base">
              <a:spcBef>
                <a:spcPct val="0"/>
              </a:spcBef>
              <a:spcAft>
                <a:spcPct val="0"/>
              </a:spcAft>
              <a:defRPr>
                <a:solidFill>
                  <a:srgbClr val="FFFFFF"/>
                </a:solidFill>
                <a:latin typeface="Arial" panose="020B0604020202020204" pitchFamily="34" charset="0"/>
                <a:ea typeface="MS PGothic" panose="020B0600070205080204" pitchFamily="34" charset="-128"/>
              </a:defRPr>
            </a:lvl1pPr>
          </a:lstStyle>
          <a:p>
            <a:pPr>
              <a:defRPr/>
            </a:pPr>
            <a:fld id="{22E1C472-2FF5-4137-93F8-F56B3932CE74}" type="slidenum">
              <a:rPr lang="en-US"/>
              <a:pPr>
                <a:defRPr/>
              </a:pPr>
              <a:t>‹#›</a:t>
            </a:fld>
            <a:endParaRPr lang="en-US"/>
          </a:p>
        </p:txBody>
      </p:sp>
    </p:spTree>
    <p:extLst>
      <p:ext uri="{BB962C8B-B14F-4D97-AF65-F5344CB8AC3E}">
        <p14:creationId xmlns:p14="http://schemas.microsoft.com/office/powerpoint/2010/main" val="17270603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8AD0419-D1BB-4B13-A0E3-7400A0C5747E}"/>
              </a:ext>
            </a:extLst>
          </p:cNvPr>
          <p:cNvSpPr/>
          <p:nvPr/>
        </p:nvSpPr>
        <p:spPr bwMode="white">
          <a:xfrm>
            <a:off x="-9525" y="4572000"/>
            <a:ext cx="9144000" cy="887413"/>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6" name="Rectangle 5">
            <a:extLst>
              <a:ext uri="{FF2B5EF4-FFF2-40B4-BE49-F238E27FC236}">
                <a16:creationId xmlns:a16="http://schemas.microsoft.com/office/drawing/2014/main" id="{8D435880-D414-4353-B1B8-78D2D299D50C}"/>
              </a:ext>
            </a:extLst>
          </p:cNvPr>
          <p:cNvSpPr/>
          <p:nvPr/>
        </p:nvSpPr>
        <p:spPr>
          <a:xfrm>
            <a:off x="-9525" y="4664075"/>
            <a:ext cx="1463675" cy="712788"/>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7" name="Rectangle 6">
            <a:extLst>
              <a:ext uri="{FF2B5EF4-FFF2-40B4-BE49-F238E27FC236}">
                <a16:creationId xmlns:a16="http://schemas.microsoft.com/office/drawing/2014/main" id="{726FD0F2-367B-4E4B-99F0-A64CA3D020BA}"/>
              </a:ext>
            </a:extLst>
          </p:cNvPr>
          <p:cNvSpPr/>
          <p:nvPr/>
        </p:nvSpPr>
        <p:spPr>
          <a:xfrm>
            <a:off x="1544638" y="4654550"/>
            <a:ext cx="7599362" cy="712788"/>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8" name="Rectangle 7">
            <a:extLst>
              <a:ext uri="{FF2B5EF4-FFF2-40B4-BE49-F238E27FC236}">
                <a16:creationId xmlns:a16="http://schemas.microsoft.com/office/drawing/2014/main" id="{46B1D625-76ED-4EAF-9844-93AC3B1EF993}"/>
              </a:ext>
            </a:extLst>
          </p:cNvPr>
          <p:cNvSpPr/>
          <p:nvPr/>
        </p:nvSpPr>
        <p:spPr bwMode="white">
          <a:xfrm>
            <a:off x="1447800" y="0"/>
            <a:ext cx="100013" cy="6867525"/>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a:r>
              <a:rPr lang="en-US"/>
              <a:t>Click to edit Master text styles</a:t>
            </a:r>
          </a:p>
        </p:txBody>
      </p:sp>
      <p:sp>
        <p:nvSpPr>
          <p:cNvPr id="2" name="Title 1"/>
          <p:cNvSpPr>
            <a:spLocks noGrp="1"/>
          </p:cNvSpPr>
          <p:nvPr>
            <p:ph type="title"/>
          </p:nvPr>
        </p:nvSpPr>
        <p:spPr>
          <a:xfrm>
            <a:off x="1600200" y="4648200"/>
            <a:ext cx="7315200" cy="685800"/>
          </a:xfrm>
        </p:spPr>
        <p:txBody>
          <a:bodyPr/>
          <a:lstStyle>
            <a:lvl1pPr algn="l">
              <a:buNone/>
              <a:defRPr sz="2800" b="0">
                <a:solidFill>
                  <a:srgbClr val="FFFFFF"/>
                </a:solidFill>
              </a:defRPr>
            </a:lvl1pPr>
          </a:lstStyle>
          <a:p>
            <a:r>
              <a:rPr lang="en-US"/>
              <a:t>Click to edit Master title style</a:t>
            </a:r>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normAutofit/>
          </a:bodyPr>
          <a:lstStyle>
            <a:lvl1pPr marL="0" indent="0">
              <a:buNone/>
              <a:defRPr sz="3200"/>
            </a:lvl1pPr>
          </a:lstStyle>
          <a:p>
            <a:pPr lvl="0"/>
            <a:r>
              <a:rPr lang="en-US" noProof="0"/>
              <a:t>Click icon to add picture</a:t>
            </a:r>
            <a:endParaRPr lang="en-US" noProof="0" dirty="0"/>
          </a:p>
        </p:txBody>
      </p:sp>
      <p:sp>
        <p:nvSpPr>
          <p:cNvPr id="9" name="Date Placeholder 11">
            <a:extLst>
              <a:ext uri="{FF2B5EF4-FFF2-40B4-BE49-F238E27FC236}">
                <a16:creationId xmlns:a16="http://schemas.microsoft.com/office/drawing/2014/main" id="{11B1AEDA-DC77-46A1-892C-D7F0A384FCFB}"/>
              </a:ext>
            </a:extLst>
          </p:cNvPr>
          <p:cNvSpPr>
            <a:spLocks noGrp="1"/>
          </p:cNvSpPr>
          <p:nvPr>
            <p:ph type="dt" sz="half" idx="10"/>
          </p:nvPr>
        </p:nvSpPr>
        <p:spPr>
          <a:xfrm>
            <a:off x="6248400" y="6248400"/>
            <a:ext cx="2667000" cy="365125"/>
          </a:xfrm>
        </p:spPr>
        <p:txBody>
          <a:bodyPr rtlCol="0"/>
          <a:lstStyle>
            <a:lvl1pPr fontAlgn="base">
              <a:spcBef>
                <a:spcPct val="0"/>
              </a:spcBef>
              <a:spcAft>
                <a:spcPct val="0"/>
              </a:spcAft>
              <a:defRPr>
                <a:latin typeface="Arial" panose="020B0604020202020204" pitchFamily="34" charset="0"/>
                <a:ea typeface="MS PGothic" panose="020B0600070205080204" pitchFamily="34" charset="-128"/>
              </a:defRPr>
            </a:lvl1pPr>
          </a:lstStyle>
          <a:p>
            <a:pPr>
              <a:defRPr/>
            </a:pPr>
            <a:fld id="{1E794731-8D51-4026-B03A-786CA2546CB0}" type="datetimeFigureOut">
              <a:rPr lang="en-US"/>
              <a:pPr>
                <a:defRPr/>
              </a:pPr>
              <a:t>12/9/2020</a:t>
            </a:fld>
            <a:endParaRPr lang="en-US"/>
          </a:p>
        </p:txBody>
      </p:sp>
      <p:sp>
        <p:nvSpPr>
          <p:cNvPr id="10" name="Slide Number Placeholder 12">
            <a:extLst>
              <a:ext uri="{FF2B5EF4-FFF2-40B4-BE49-F238E27FC236}">
                <a16:creationId xmlns:a16="http://schemas.microsoft.com/office/drawing/2014/main" id="{6484247F-F38C-4327-BD75-EA01B9E7F36B}"/>
              </a:ext>
            </a:extLst>
          </p:cNvPr>
          <p:cNvSpPr>
            <a:spLocks noGrp="1"/>
          </p:cNvSpPr>
          <p:nvPr>
            <p:ph type="sldNum" sz="quarter" idx="11"/>
          </p:nvPr>
        </p:nvSpPr>
        <p:spPr>
          <a:xfrm>
            <a:off x="0" y="4667250"/>
            <a:ext cx="1447800" cy="663575"/>
          </a:xfrm>
        </p:spPr>
        <p:txBody>
          <a:bodyPr rtlCol="0"/>
          <a:lstStyle>
            <a:lvl1pPr fontAlgn="base">
              <a:spcBef>
                <a:spcPct val="0"/>
              </a:spcBef>
              <a:spcAft>
                <a:spcPct val="0"/>
              </a:spcAft>
              <a:defRPr sz="2800">
                <a:latin typeface="Arial" panose="020B0604020202020204" pitchFamily="34" charset="0"/>
                <a:ea typeface="MS PGothic" panose="020B0600070205080204" pitchFamily="34" charset="-128"/>
              </a:defRPr>
            </a:lvl1pPr>
          </a:lstStyle>
          <a:p>
            <a:pPr>
              <a:defRPr/>
            </a:pPr>
            <a:fld id="{0970970B-152E-42AF-B5F7-56F52B53D021}" type="slidenum">
              <a:rPr lang="en-US"/>
              <a:pPr>
                <a:defRPr/>
              </a:pPr>
              <a:t>‹#›</a:t>
            </a:fld>
            <a:endParaRPr lang="en-US"/>
          </a:p>
        </p:txBody>
      </p:sp>
      <p:sp>
        <p:nvSpPr>
          <p:cNvPr id="11" name="Footer Placeholder 13">
            <a:extLst>
              <a:ext uri="{FF2B5EF4-FFF2-40B4-BE49-F238E27FC236}">
                <a16:creationId xmlns:a16="http://schemas.microsoft.com/office/drawing/2014/main" id="{3270BF44-A030-42EE-B1A7-461D9E1E78FF}"/>
              </a:ext>
            </a:extLst>
          </p:cNvPr>
          <p:cNvSpPr>
            <a:spLocks noGrp="1"/>
          </p:cNvSpPr>
          <p:nvPr>
            <p:ph type="ftr" sz="quarter" idx="12"/>
          </p:nvPr>
        </p:nvSpPr>
        <p:spPr>
          <a:xfrm>
            <a:off x="1600200" y="6248400"/>
            <a:ext cx="4572000" cy="365125"/>
          </a:xfrm>
        </p:spPr>
        <p:txBody>
          <a:bodyPr rtlCol="0"/>
          <a:lstStyle>
            <a:lvl1pPr fontAlgn="base">
              <a:spcBef>
                <a:spcPct val="0"/>
              </a:spcBef>
              <a:spcAft>
                <a:spcPct val="0"/>
              </a:spcAft>
              <a:defRPr>
                <a:latin typeface="Arial" panose="020B0604020202020204" pitchFamily="34" charset="0"/>
                <a:ea typeface="MS PGothic" panose="020B0600070205080204" pitchFamily="34" charset="-128"/>
              </a:defRPr>
            </a:lvl1pPr>
          </a:lstStyle>
          <a:p>
            <a:pPr>
              <a:defRPr/>
            </a:pPr>
            <a:endParaRPr lang="en-US"/>
          </a:p>
        </p:txBody>
      </p:sp>
    </p:spTree>
    <p:extLst>
      <p:ext uri="{BB962C8B-B14F-4D97-AF65-F5344CB8AC3E}">
        <p14:creationId xmlns:p14="http://schemas.microsoft.com/office/powerpoint/2010/main" val="410365236"/>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21">
            <a:extLst>
              <a:ext uri="{FF2B5EF4-FFF2-40B4-BE49-F238E27FC236}">
                <a16:creationId xmlns:a16="http://schemas.microsoft.com/office/drawing/2014/main" id="{C8C1AD02-D42A-453A-AC06-7BCDC67AA569}"/>
              </a:ext>
            </a:extLst>
          </p:cNvPr>
          <p:cNvSpPr>
            <a:spLocks noGrp="1"/>
          </p:cNvSpPr>
          <p:nvPr>
            <p:ph type="title"/>
          </p:nvPr>
        </p:nvSpPr>
        <p:spPr bwMode="auto">
          <a:xfrm>
            <a:off x="609600" y="228600"/>
            <a:ext cx="81534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12">
            <a:extLst>
              <a:ext uri="{FF2B5EF4-FFF2-40B4-BE49-F238E27FC236}">
                <a16:creationId xmlns:a16="http://schemas.microsoft.com/office/drawing/2014/main" id="{F3765191-734D-4120-A151-90B3AD92F30D}"/>
              </a:ext>
            </a:extLst>
          </p:cNvPr>
          <p:cNvSpPr>
            <a:spLocks noGrp="1"/>
          </p:cNvSpPr>
          <p:nvPr>
            <p:ph type="body" idx="1"/>
          </p:nvPr>
        </p:nvSpPr>
        <p:spPr bwMode="auto">
          <a:xfrm>
            <a:off x="612775" y="1600200"/>
            <a:ext cx="81534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4" name="Date Placeholder 13">
            <a:extLst>
              <a:ext uri="{FF2B5EF4-FFF2-40B4-BE49-F238E27FC236}">
                <a16:creationId xmlns:a16="http://schemas.microsoft.com/office/drawing/2014/main" id="{46EE6B11-F87B-4B8E-968B-517135B6382B}"/>
              </a:ext>
            </a:extLst>
          </p:cNvPr>
          <p:cNvSpPr>
            <a:spLocks noGrp="1"/>
          </p:cNvSpPr>
          <p:nvPr>
            <p:ph type="dt" sz="half" idx="2"/>
          </p:nvPr>
        </p:nvSpPr>
        <p:spPr>
          <a:xfrm>
            <a:off x="6096000" y="6248400"/>
            <a:ext cx="2667000" cy="365125"/>
          </a:xfrm>
          <a:prstGeom prst="rect">
            <a:avLst/>
          </a:prstGeom>
        </p:spPr>
        <p:txBody>
          <a:bodyPr vert="horz" anchor="ctr" anchorCtr="0"/>
          <a:lstStyle>
            <a:lvl1pPr algn="l" eaLnBrk="1" fontAlgn="auto" latinLnBrk="0" hangingPunct="1">
              <a:spcBef>
                <a:spcPts val="0"/>
              </a:spcBef>
              <a:spcAft>
                <a:spcPts val="0"/>
              </a:spcAft>
              <a:defRPr kumimoji="0" sz="1400">
                <a:solidFill>
                  <a:srgbClr val="303030"/>
                </a:solidFill>
                <a:latin typeface="Tw Cen MT"/>
                <a:ea typeface="+mn-ea"/>
              </a:defRPr>
            </a:lvl1pPr>
          </a:lstStyle>
          <a:p>
            <a:pPr>
              <a:defRPr/>
            </a:pPr>
            <a:fld id="{59C3FFE6-E549-416A-A11B-5C7514587F23}" type="datetimeFigureOut">
              <a:rPr lang="en-US"/>
              <a:pPr>
                <a:defRPr/>
              </a:pPr>
              <a:t>12/9/2020</a:t>
            </a:fld>
            <a:endParaRPr lang="en-US"/>
          </a:p>
        </p:txBody>
      </p:sp>
      <p:sp>
        <p:nvSpPr>
          <p:cNvPr id="3" name="Footer Placeholder 2">
            <a:extLst>
              <a:ext uri="{FF2B5EF4-FFF2-40B4-BE49-F238E27FC236}">
                <a16:creationId xmlns:a16="http://schemas.microsoft.com/office/drawing/2014/main" id="{5E2930B2-6192-4DB1-BDB2-BB7211AA3000}"/>
              </a:ext>
            </a:extLst>
          </p:cNvPr>
          <p:cNvSpPr>
            <a:spLocks noGrp="1"/>
          </p:cNvSpPr>
          <p:nvPr>
            <p:ph type="ftr" sz="quarter" idx="3"/>
          </p:nvPr>
        </p:nvSpPr>
        <p:spPr>
          <a:xfrm>
            <a:off x="609600" y="6248400"/>
            <a:ext cx="5421313" cy="365125"/>
          </a:xfrm>
          <a:prstGeom prst="rect">
            <a:avLst/>
          </a:prstGeom>
        </p:spPr>
        <p:txBody>
          <a:bodyPr vert="horz" anchor="ctr"/>
          <a:lstStyle>
            <a:lvl1pPr algn="r" eaLnBrk="1" fontAlgn="auto" latinLnBrk="0" hangingPunct="1">
              <a:spcBef>
                <a:spcPts val="0"/>
              </a:spcBef>
              <a:spcAft>
                <a:spcPts val="0"/>
              </a:spcAft>
              <a:defRPr kumimoji="0" sz="1400">
                <a:solidFill>
                  <a:srgbClr val="303030"/>
                </a:solidFill>
                <a:latin typeface="Tw Cen MT"/>
                <a:ea typeface="+mn-ea"/>
              </a:defRPr>
            </a:lvl1pPr>
          </a:lstStyle>
          <a:p>
            <a:pPr>
              <a:defRPr/>
            </a:pPr>
            <a:endParaRPr lang="en-US"/>
          </a:p>
        </p:txBody>
      </p:sp>
      <p:sp>
        <p:nvSpPr>
          <p:cNvPr id="7" name="Rectangle 6">
            <a:extLst>
              <a:ext uri="{FF2B5EF4-FFF2-40B4-BE49-F238E27FC236}">
                <a16:creationId xmlns:a16="http://schemas.microsoft.com/office/drawing/2014/main" id="{4CFBF15A-453C-40A1-8CA5-1C8CE7FF4AEA}"/>
              </a:ext>
            </a:extLst>
          </p:cNvPr>
          <p:cNvSpPr/>
          <p:nvPr/>
        </p:nvSpPr>
        <p:spPr bwMode="white">
          <a:xfrm>
            <a:off x="0" y="1235075"/>
            <a:ext cx="9144000" cy="31908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8" name="Rectangle 7">
            <a:extLst>
              <a:ext uri="{FF2B5EF4-FFF2-40B4-BE49-F238E27FC236}">
                <a16:creationId xmlns:a16="http://schemas.microsoft.com/office/drawing/2014/main" id="{BA28CD1A-1DF2-413D-8E88-B67DD95111C5}"/>
              </a:ext>
            </a:extLst>
          </p:cNvPr>
          <p:cNvSpPr/>
          <p:nvPr/>
        </p:nvSpPr>
        <p:spPr>
          <a:xfrm>
            <a:off x="0" y="1279525"/>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9" name="Rectangle 8">
            <a:extLst>
              <a:ext uri="{FF2B5EF4-FFF2-40B4-BE49-F238E27FC236}">
                <a16:creationId xmlns:a16="http://schemas.microsoft.com/office/drawing/2014/main" id="{A3F85E1E-9C97-4C83-A793-C0E9141C7E2B}"/>
              </a:ext>
            </a:extLst>
          </p:cNvPr>
          <p:cNvSpPr/>
          <p:nvPr/>
        </p:nvSpPr>
        <p:spPr>
          <a:xfrm>
            <a:off x="590550" y="1279525"/>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23" name="Slide Number Placeholder 22">
            <a:extLst>
              <a:ext uri="{FF2B5EF4-FFF2-40B4-BE49-F238E27FC236}">
                <a16:creationId xmlns:a16="http://schemas.microsoft.com/office/drawing/2014/main" id="{154BED85-3349-448E-AFE4-C5DCB98F5691}"/>
              </a:ext>
            </a:extLst>
          </p:cNvPr>
          <p:cNvSpPr>
            <a:spLocks noGrp="1"/>
          </p:cNvSpPr>
          <p:nvPr>
            <p:ph type="sldNum" sz="quarter" idx="4"/>
          </p:nvPr>
        </p:nvSpPr>
        <p:spPr>
          <a:xfrm>
            <a:off x="0" y="1271588"/>
            <a:ext cx="533400" cy="244475"/>
          </a:xfrm>
          <a:prstGeom prst="rect">
            <a:avLst/>
          </a:prstGeom>
        </p:spPr>
        <p:txBody>
          <a:bodyPr vert="horz" anchor="ctr" anchorCtr="0">
            <a:normAutofit/>
          </a:bodyPr>
          <a:lstStyle>
            <a:lvl1pPr algn="ctr" eaLnBrk="1" fontAlgn="auto" latinLnBrk="0" hangingPunct="1">
              <a:spcBef>
                <a:spcPts val="0"/>
              </a:spcBef>
              <a:spcAft>
                <a:spcPts val="0"/>
              </a:spcAft>
              <a:defRPr kumimoji="0" sz="1400" b="1">
                <a:solidFill>
                  <a:srgbClr val="FFFFFF"/>
                </a:solidFill>
                <a:latin typeface="Tw Cen MT"/>
                <a:ea typeface="+mn-ea"/>
              </a:defRPr>
            </a:lvl1pPr>
          </a:lstStyle>
          <a:p>
            <a:pPr>
              <a:defRPr/>
            </a:pPr>
            <a:fld id="{93FFCFE3-7EC8-4D5A-B200-9D478DD5B247}" type="slidenum">
              <a:rPr lang="en-US"/>
              <a:pPr>
                <a:defRPr/>
              </a:pPr>
              <a:t>‹#›</a:t>
            </a:fld>
            <a:endParaRPr lang="en-US"/>
          </a:p>
        </p:txBody>
      </p:sp>
    </p:spTree>
    <p:extLst>
      <p:ext uri="{BB962C8B-B14F-4D97-AF65-F5344CB8AC3E}">
        <p14:creationId xmlns:p14="http://schemas.microsoft.com/office/powerpoint/2010/main" val="1032473745"/>
      </p:ext>
    </p:extLst>
  </p:cSld>
  <p:clrMap bg1="lt1" tx1="dk1" bg2="lt2" tx2="dk2" accent1="accent1" accent2="accent2" accent3="accent3" accent4="accent4" accent5="accent5" accent6="accent6" hlink="hlink" folHlink="folHlink"/>
  <p:sldLayoutIdLst>
    <p:sldLayoutId id="2147483901" r:id="rId1"/>
    <p:sldLayoutId id="2147483902" r:id="rId2"/>
    <p:sldLayoutId id="2147483903" r:id="rId3"/>
    <p:sldLayoutId id="2147483904" r:id="rId4"/>
    <p:sldLayoutId id="2147483905" r:id="rId5"/>
    <p:sldLayoutId id="2147483906" r:id="rId6"/>
    <p:sldLayoutId id="2147483907" r:id="rId7"/>
    <p:sldLayoutId id="2147483908" r:id="rId8"/>
    <p:sldLayoutId id="2147483909" r:id="rId9"/>
    <p:sldLayoutId id="2147483910" r:id="rId10"/>
    <p:sldLayoutId id="2147483911" r:id="rId11"/>
  </p:sldLayoutIdLst>
  <p:txStyles>
    <p:titleStyle>
      <a:lvl1pPr algn="l" rtl="0" eaLnBrk="0" fontAlgn="base" hangingPunct="0">
        <a:spcBef>
          <a:spcPct val="0"/>
        </a:spcBef>
        <a:spcAft>
          <a:spcPct val="0"/>
        </a:spcAft>
        <a:defRPr sz="4400" kern="12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w Cen MT" panose="020B0602020104020603" pitchFamily="34" charset="0"/>
        </a:defRPr>
      </a:lvl2pPr>
      <a:lvl3pPr algn="l" rtl="0" eaLnBrk="0" fontAlgn="base" hangingPunct="0">
        <a:spcBef>
          <a:spcPct val="0"/>
        </a:spcBef>
        <a:spcAft>
          <a:spcPct val="0"/>
        </a:spcAft>
        <a:defRPr sz="4400">
          <a:solidFill>
            <a:schemeClr val="tx2"/>
          </a:solidFill>
          <a:latin typeface="Tw Cen MT" panose="020B0602020104020603" pitchFamily="34" charset="0"/>
        </a:defRPr>
      </a:lvl3pPr>
      <a:lvl4pPr algn="l" rtl="0" eaLnBrk="0" fontAlgn="base" hangingPunct="0">
        <a:spcBef>
          <a:spcPct val="0"/>
        </a:spcBef>
        <a:spcAft>
          <a:spcPct val="0"/>
        </a:spcAft>
        <a:defRPr sz="4400">
          <a:solidFill>
            <a:schemeClr val="tx2"/>
          </a:solidFill>
          <a:latin typeface="Tw Cen MT" panose="020B0602020104020603" pitchFamily="34" charset="0"/>
        </a:defRPr>
      </a:lvl4pPr>
      <a:lvl5pPr algn="l" rtl="0" eaLnBrk="0" fontAlgn="base" hangingPunct="0">
        <a:spcBef>
          <a:spcPct val="0"/>
        </a:spcBef>
        <a:spcAft>
          <a:spcPct val="0"/>
        </a:spcAft>
        <a:defRPr sz="4400">
          <a:solidFill>
            <a:schemeClr val="tx2"/>
          </a:solidFill>
          <a:latin typeface="Tw Cen MT" panose="020B0602020104020603" pitchFamily="34" charset="0"/>
        </a:defRPr>
      </a:lvl5pPr>
      <a:lvl6pPr marL="457200" algn="l" rtl="0" fontAlgn="base">
        <a:spcBef>
          <a:spcPct val="0"/>
        </a:spcBef>
        <a:spcAft>
          <a:spcPct val="0"/>
        </a:spcAft>
        <a:defRPr sz="4400">
          <a:solidFill>
            <a:schemeClr val="tx2"/>
          </a:solidFill>
          <a:latin typeface="Tw Cen MT" panose="020B0602020104020603" pitchFamily="34" charset="0"/>
        </a:defRPr>
      </a:lvl6pPr>
      <a:lvl7pPr marL="914400" algn="l" rtl="0" fontAlgn="base">
        <a:spcBef>
          <a:spcPct val="0"/>
        </a:spcBef>
        <a:spcAft>
          <a:spcPct val="0"/>
        </a:spcAft>
        <a:defRPr sz="4400">
          <a:solidFill>
            <a:schemeClr val="tx2"/>
          </a:solidFill>
          <a:latin typeface="Tw Cen MT" panose="020B0602020104020603" pitchFamily="34" charset="0"/>
        </a:defRPr>
      </a:lvl7pPr>
      <a:lvl8pPr marL="1371600" algn="l" rtl="0" fontAlgn="base">
        <a:spcBef>
          <a:spcPct val="0"/>
        </a:spcBef>
        <a:spcAft>
          <a:spcPct val="0"/>
        </a:spcAft>
        <a:defRPr sz="4400">
          <a:solidFill>
            <a:schemeClr val="tx2"/>
          </a:solidFill>
          <a:latin typeface="Tw Cen MT" panose="020B0602020104020603" pitchFamily="34" charset="0"/>
        </a:defRPr>
      </a:lvl8pPr>
      <a:lvl9pPr marL="1828800" algn="l" rtl="0" fontAlgn="base">
        <a:spcBef>
          <a:spcPct val="0"/>
        </a:spcBef>
        <a:spcAft>
          <a:spcPct val="0"/>
        </a:spcAft>
        <a:defRPr sz="4400">
          <a:solidFill>
            <a:schemeClr val="tx2"/>
          </a:solidFill>
          <a:latin typeface="Tw Cen MT" panose="020B0602020104020603" pitchFamily="34" charset="0"/>
        </a:defRPr>
      </a:lvl9pPr>
    </p:titleStyle>
    <p:bodyStyle>
      <a:lvl1pPr marL="319088" indent="-319088" algn="l" rtl="0" eaLnBrk="0" fontAlgn="base" hangingPunct="0">
        <a:spcBef>
          <a:spcPts val="700"/>
        </a:spcBef>
        <a:spcAft>
          <a:spcPct val="0"/>
        </a:spcAft>
        <a:buClr>
          <a:schemeClr val="accent2"/>
        </a:buClr>
        <a:buSzPct val="60000"/>
        <a:buFont typeface="Wingdings" panose="05000000000000000000" pitchFamily="2" charset="2"/>
        <a:buChar char=""/>
        <a:defRPr sz="2900" kern="1200">
          <a:solidFill>
            <a:schemeClr val="tx1"/>
          </a:solidFill>
          <a:latin typeface="+mn-lt"/>
          <a:ea typeface="+mn-ea"/>
          <a:cs typeface="+mn-cs"/>
        </a:defRPr>
      </a:lvl1pPr>
      <a:lvl2pPr marL="639763" indent="-273050" algn="l" rtl="0" eaLnBrk="0" fontAlgn="base" hangingPunct="0">
        <a:spcBef>
          <a:spcPts val="550"/>
        </a:spcBef>
        <a:spcAft>
          <a:spcPct val="0"/>
        </a:spcAft>
        <a:buClr>
          <a:schemeClr val="accent1"/>
        </a:buClr>
        <a:buSzPct val="70000"/>
        <a:buFont typeface="Wingdings 2" panose="05020102010507070707" pitchFamily="18" charset="2"/>
        <a:buChar char=""/>
        <a:defRPr sz="2600" kern="1200">
          <a:solidFill>
            <a:schemeClr val="tx1"/>
          </a:solidFill>
          <a:latin typeface="+mn-lt"/>
          <a:ea typeface="+mn-ea"/>
          <a:cs typeface="+mn-cs"/>
        </a:defRPr>
      </a:lvl2pPr>
      <a:lvl3pPr marL="914400" indent="-228600" algn="l" rtl="0" eaLnBrk="0" fontAlgn="base" hangingPunct="0">
        <a:spcBef>
          <a:spcPts val="500"/>
        </a:spcBef>
        <a:spcAft>
          <a:spcPct val="0"/>
        </a:spcAft>
        <a:buClr>
          <a:schemeClr val="accent2"/>
        </a:buClr>
        <a:buSzPct val="75000"/>
        <a:buFont typeface="Wingdings" panose="05000000000000000000" pitchFamily="2" charset="2"/>
        <a:buChar char=""/>
        <a:defRPr sz="2300" kern="1200">
          <a:solidFill>
            <a:schemeClr val="tx1"/>
          </a:solidFill>
          <a:latin typeface="+mn-lt"/>
          <a:ea typeface="+mn-ea"/>
          <a:cs typeface="+mn-cs"/>
        </a:defRPr>
      </a:lvl3pPr>
      <a:lvl4pPr marL="1371600" indent="-228600" algn="l" rtl="0" eaLnBrk="0" fontAlgn="base" hangingPunct="0">
        <a:spcBef>
          <a:spcPts val="400"/>
        </a:spcBef>
        <a:spcAft>
          <a:spcPct val="0"/>
        </a:spcAft>
        <a:buClr>
          <a:srgbClr val="AC956E"/>
        </a:buClr>
        <a:buSzPct val="75000"/>
        <a:buFont typeface="Wingdings" panose="05000000000000000000" pitchFamily="2" charset="2"/>
        <a:buChar char=""/>
        <a:defRPr sz="2000" kern="1200">
          <a:solidFill>
            <a:schemeClr val="tx1"/>
          </a:solidFill>
          <a:latin typeface="+mn-lt"/>
          <a:ea typeface="+mn-ea"/>
          <a:cs typeface="+mn-cs"/>
        </a:defRPr>
      </a:lvl4pPr>
      <a:lvl5pPr marL="1828800" indent="-228600" algn="l" rtl="0" eaLnBrk="0" fontAlgn="base" hangingPunct="0">
        <a:spcBef>
          <a:spcPts val="400"/>
        </a:spcBef>
        <a:spcAft>
          <a:spcPct val="0"/>
        </a:spcAft>
        <a:buClr>
          <a:srgbClr val="808DA9"/>
        </a:buClr>
        <a:buSzPct val="65000"/>
        <a:buFont typeface="Wingdings" panose="05000000000000000000" pitchFamily="2" charset="2"/>
        <a:buChar char=""/>
        <a:defRPr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a:gsLst>
            <a:gs pos="0">
              <a:srgbClr val="7030A0"/>
            </a:gs>
            <a:gs pos="48000">
              <a:srgbClr val="D86B00"/>
            </a:gs>
            <a:gs pos="100000">
              <a:schemeClr val="accent1"/>
            </a:gs>
          </a:gsLst>
          <a:lin ang="16200000" scaled="0"/>
        </a:gradFill>
        <a:effectLst/>
      </p:bgPr>
    </p:bg>
    <p:spTree>
      <p:nvGrpSpPr>
        <p:cNvPr id="1" name="Shape 9"/>
        <p:cNvGrpSpPr/>
        <p:nvPr/>
      </p:nvGrpSpPr>
      <p:grpSpPr>
        <a:xfrm>
          <a:off x="0" y="0"/>
          <a:ext cx="0" cy="0"/>
          <a:chOff x="0" y="0"/>
          <a:chExt cx="0" cy="0"/>
        </a:xfrm>
      </p:grpSpPr>
      <p:sp>
        <p:nvSpPr>
          <p:cNvPr id="10" name="Google Shape;10;p36"/>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Open Sans"/>
              <a:buNone/>
              <a:defRPr sz="4400" b="0" i="0" u="none" strike="noStrike" cap="none">
                <a:solidFill>
                  <a:schemeClr val="dk1"/>
                </a:solidFill>
                <a:latin typeface="Open Sans"/>
                <a:ea typeface="Open Sans"/>
                <a:cs typeface="Open Sans"/>
                <a:sym typeface="Open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36"/>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Open Sans"/>
                <a:ea typeface="Open Sans"/>
                <a:cs typeface="Open Sans"/>
                <a:sym typeface="Open San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Open Sans"/>
                <a:ea typeface="Open Sans"/>
                <a:cs typeface="Open Sans"/>
                <a:sym typeface="Open Sans"/>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Open Sans"/>
                <a:ea typeface="Open Sans"/>
                <a:cs typeface="Open Sans"/>
                <a:sym typeface="Open Sans"/>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Open Sans"/>
                <a:ea typeface="Open Sans"/>
                <a:cs typeface="Open Sans"/>
                <a:sym typeface="Open Sans"/>
              </a:defRPr>
            </a:lvl9pPr>
          </a:lstStyle>
          <a:p>
            <a:endParaRPr/>
          </a:p>
        </p:txBody>
      </p:sp>
      <p:sp>
        <p:nvSpPr>
          <p:cNvPr id="12" name="Google Shape;12;p36"/>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900" b="1" i="0" u="none" strike="noStrike" cap="none">
                <a:solidFill>
                  <a:srgbClr val="888888"/>
                </a:solidFill>
                <a:latin typeface="Open Sans"/>
                <a:ea typeface="Open Sans"/>
                <a:cs typeface="Open Sans"/>
                <a:sym typeface="Open Sans"/>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Open Sans"/>
                <a:ea typeface="Open Sans"/>
                <a:cs typeface="Open Sans"/>
                <a:sym typeface="Open Sans"/>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Open Sans"/>
                <a:ea typeface="Open Sans"/>
                <a:cs typeface="Open Sans"/>
                <a:sym typeface="Open Sans"/>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Open Sans"/>
                <a:ea typeface="Open Sans"/>
                <a:cs typeface="Open Sans"/>
                <a:sym typeface="Open Sans"/>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Open Sans"/>
                <a:ea typeface="Open Sans"/>
                <a:cs typeface="Open Sans"/>
                <a:sym typeface="Open Sans"/>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Open Sans"/>
                <a:ea typeface="Open Sans"/>
                <a:cs typeface="Open Sans"/>
                <a:sym typeface="Open Sans"/>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Open Sans"/>
                <a:ea typeface="Open Sans"/>
                <a:cs typeface="Open Sans"/>
                <a:sym typeface="Open Sans"/>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Open Sans"/>
                <a:ea typeface="Open Sans"/>
                <a:cs typeface="Open Sans"/>
                <a:sym typeface="Open Sans"/>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Open Sans"/>
                <a:ea typeface="Open Sans"/>
                <a:cs typeface="Open Sans"/>
                <a:sym typeface="Open Sans"/>
              </a:defRPr>
            </a:lvl9pPr>
          </a:lstStyle>
          <a:p>
            <a:endParaRPr/>
          </a:p>
        </p:txBody>
      </p:sp>
      <p:sp>
        <p:nvSpPr>
          <p:cNvPr id="13" name="Google Shape;13;p36"/>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900" b="1" i="0" u="none" strike="noStrike" cap="none">
                <a:solidFill>
                  <a:srgbClr val="888888"/>
                </a:solidFill>
                <a:latin typeface="Open Sans"/>
                <a:ea typeface="Open Sans"/>
                <a:cs typeface="Open Sans"/>
                <a:sym typeface="Open Sans"/>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Open Sans"/>
                <a:ea typeface="Open Sans"/>
                <a:cs typeface="Open Sans"/>
                <a:sym typeface="Open Sans"/>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Open Sans"/>
                <a:ea typeface="Open Sans"/>
                <a:cs typeface="Open Sans"/>
                <a:sym typeface="Open Sans"/>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Open Sans"/>
                <a:ea typeface="Open Sans"/>
                <a:cs typeface="Open Sans"/>
                <a:sym typeface="Open Sans"/>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Open Sans"/>
                <a:ea typeface="Open Sans"/>
                <a:cs typeface="Open Sans"/>
                <a:sym typeface="Open Sans"/>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Open Sans"/>
                <a:ea typeface="Open Sans"/>
                <a:cs typeface="Open Sans"/>
                <a:sym typeface="Open Sans"/>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Open Sans"/>
                <a:ea typeface="Open Sans"/>
                <a:cs typeface="Open Sans"/>
                <a:sym typeface="Open Sans"/>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Open Sans"/>
                <a:ea typeface="Open Sans"/>
                <a:cs typeface="Open Sans"/>
                <a:sym typeface="Open Sans"/>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Open Sans"/>
                <a:ea typeface="Open Sans"/>
                <a:cs typeface="Open Sans"/>
                <a:sym typeface="Open Sans"/>
              </a:defRPr>
            </a:lvl9pPr>
          </a:lstStyle>
          <a:p>
            <a:endParaRPr/>
          </a:p>
        </p:txBody>
      </p:sp>
      <p:sp>
        <p:nvSpPr>
          <p:cNvPr id="14" name="Google Shape;14;p36"/>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900" b="1" i="0" u="none" strike="noStrike" cap="none">
                <a:solidFill>
                  <a:srgbClr val="888888"/>
                </a:solidFill>
                <a:latin typeface="Open Sans"/>
                <a:ea typeface="Open Sans"/>
                <a:cs typeface="Open Sans"/>
                <a:sym typeface="Open Sans"/>
              </a:defRPr>
            </a:lvl1pPr>
            <a:lvl2pPr marL="0" marR="0" lvl="1" indent="0" algn="r" rtl="0">
              <a:lnSpc>
                <a:spcPct val="100000"/>
              </a:lnSpc>
              <a:spcBef>
                <a:spcPts val="0"/>
              </a:spcBef>
              <a:spcAft>
                <a:spcPts val="0"/>
              </a:spcAft>
              <a:buClr>
                <a:srgbClr val="000000"/>
              </a:buClr>
              <a:buSzPts val="1200"/>
              <a:buFont typeface="Arial"/>
              <a:buNone/>
              <a:defRPr sz="900" b="1" i="0" u="none" strike="noStrike" cap="none">
                <a:solidFill>
                  <a:srgbClr val="888888"/>
                </a:solidFill>
                <a:latin typeface="Open Sans"/>
                <a:ea typeface="Open Sans"/>
                <a:cs typeface="Open Sans"/>
                <a:sym typeface="Open Sans"/>
              </a:defRPr>
            </a:lvl2pPr>
            <a:lvl3pPr marL="0" marR="0" lvl="2" indent="0" algn="r" rtl="0">
              <a:lnSpc>
                <a:spcPct val="100000"/>
              </a:lnSpc>
              <a:spcBef>
                <a:spcPts val="0"/>
              </a:spcBef>
              <a:spcAft>
                <a:spcPts val="0"/>
              </a:spcAft>
              <a:buClr>
                <a:srgbClr val="000000"/>
              </a:buClr>
              <a:buSzPts val="1200"/>
              <a:buFont typeface="Arial"/>
              <a:buNone/>
              <a:defRPr sz="900" b="1" i="0" u="none" strike="noStrike" cap="none">
                <a:solidFill>
                  <a:srgbClr val="888888"/>
                </a:solidFill>
                <a:latin typeface="Open Sans"/>
                <a:ea typeface="Open Sans"/>
                <a:cs typeface="Open Sans"/>
                <a:sym typeface="Open Sans"/>
              </a:defRPr>
            </a:lvl3pPr>
            <a:lvl4pPr marL="0" marR="0" lvl="3" indent="0" algn="r" rtl="0">
              <a:lnSpc>
                <a:spcPct val="100000"/>
              </a:lnSpc>
              <a:spcBef>
                <a:spcPts val="0"/>
              </a:spcBef>
              <a:spcAft>
                <a:spcPts val="0"/>
              </a:spcAft>
              <a:buClr>
                <a:srgbClr val="000000"/>
              </a:buClr>
              <a:buSzPts val="1200"/>
              <a:buFont typeface="Arial"/>
              <a:buNone/>
              <a:defRPr sz="900" b="1" i="0" u="none" strike="noStrike" cap="none">
                <a:solidFill>
                  <a:srgbClr val="888888"/>
                </a:solidFill>
                <a:latin typeface="Open Sans"/>
                <a:ea typeface="Open Sans"/>
                <a:cs typeface="Open Sans"/>
                <a:sym typeface="Open Sans"/>
              </a:defRPr>
            </a:lvl4pPr>
            <a:lvl5pPr marL="0" marR="0" lvl="4" indent="0" algn="r" rtl="0">
              <a:lnSpc>
                <a:spcPct val="100000"/>
              </a:lnSpc>
              <a:spcBef>
                <a:spcPts val="0"/>
              </a:spcBef>
              <a:spcAft>
                <a:spcPts val="0"/>
              </a:spcAft>
              <a:buClr>
                <a:srgbClr val="000000"/>
              </a:buClr>
              <a:buSzPts val="1200"/>
              <a:buFont typeface="Arial"/>
              <a:buNone/>
              <a:defRPr sz="900" b="1" i="0" u="none" strike="noStrike" cap="none">
                <a:solidFill>
                  <a:srgbClr val="888888"/>
                </a:solidFill>
                <a:latin typeface="Open Sans"/>
                <a:ea typeface="Open Sans"/>
                <a:cs typeface="Open Sans"/>
                <a:sym typeface="Open Sans"/>
              </a:defRPr>
            </a:lvl5pPr>
            <a:lvl6pPr marL="0" marR="0" lvl="5" indent="0" algn="r" rtl="0">
              <a:lnSpc>
                <a:spcPct val="100000"/>
              </a:lnSpc>
              <a:spcBef>
                <a:spcPts val="0"/>
              </a:spcBef>
              <a:spcAft>
                <a:spcPts val="0"/>
              </a:spcAft>
              <a:buClr>
                <a:srgbClr val="000000"/>
              </a:buClr>
              <a:buSzPts val="1200"/>
              <a:buFont typeface="Arial"/>
              <a:buNone/>
              <a:defRPr sz="900" b="1" i="0" u="none" strike="noStrike" cap="none">
                <a:solidFill>
                  <a:srgbClr val="888888"/>
                </a:solidFill>
                <a:latin typeface="Open Sans"/>
                <a:ea typeface="Open Sans"/>
                <a:cs typeface="Open Sans"/>
                <a:sym typeface="Open Sans"/>
              </a:defRPr>
            </a:lvl6pPr>
            <a:lvl7pPr marL="0" marR="0" lvl="6" indent="0" algn="r" rtl="0">
              <a:lnSpc>
                <a:spcPct val="100000"/>
              </a:lnSpc>
              <a:spcBef>
                <a:spcPts val="0"/>
              </a:spcBef>
              <a:spcAft>
                <a:spcPts val="0"/>
              </a:spcAft>
              <a:buClr>
                <a:srgbClr val="000000"/>
              </a:buClr>
              <a:buSzPts val="1200"/>
              <a:buFont typeface="Arial"/>
              <a:buNone/>
              <a:defRPr sz="900" b="1" i="0" u="none" strike="noStrike" cap="none">
                <a:solidFill>
                  <a:srgbClr val="888888"/>
                </a:solidFill>
                <a:latin typeface="Open Sans"/>
                <a:ea typeface="Open Sans"/>
                <a:cs typeface="Open Sans"/>
                <a:sym typeface="Open Sans"/>
              </a:defRPr>
            </a:lvl7pPr>
            <a:lvl8pPr marL="0" marR="0" lvl="7" indent="0" algn="r" rtl="0">
              <a:lnSpc>
                <a:spcPct val="100000"/>
              </a:lnSpc>
              <a:spcBef>
                <a:spcPts val="0"/>
              </a:spcBef>
              <a:spcAft>
                <a:spcPts val="0"/>
              </a:spcAft>
              <a:buClr>
                <a:srgbClr val="000000"/>
              </a:buClr>
              <a:buSzPts val="1200"/>
              <a:buFont typeface="Arial"/>
              <a:buNone/>
              <a:defRPr sz="900" b="1" i="0" u="none" strike="noStrike" cap="none">
                <a:solidFill>
                  <a:srgbClr val="888888"/>
                </a:solidFill>
                <a:latin typeface="Open Sans"/>
                <a:ea typeface="Open Sans"/>
                <a:cs typeface="Open Sans"/>
                <a:sym typeface="Open Sans"/>
              </a:defRPr>
            </a:lvl8pPr>
            <a:lvl9pPr marL="0" marR="0" lvl="8" indent="0" algn="r" rtl="0">
              <a:lnSpc>
                <a:spcPct val="100000"/>
              </a:lnSpc>
              <a:spcBef>
                <a:spcPts val="0"/>
              </a:spcBef>
              <a:spcAft>
                <a:spcPts val="0"/>
              </a:spcAft>
              <a:buClr>
                <a:srgbClr val="000000"/>
              </a:buClr>
              <a:buSzPts val="1200"/>
              <a:buFont typeface="Arial"/>
              <a:buNone/>
              <a:defRPr sz="900" b="1" i="0" u="none" strike="noStrike" cap="none">
                <a:solidFill>
                  <a:srgbClr val="888888"/>
                </a:solidFill>
                <a:latin typeface="Open Sans"/>
                <a:ea typeface="Open Sans"/>
                <a:cs typeface="Open Sans"/>
                <a:sym typeface="Open Sans"/>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422158312"/>
      </p:ext>
    </p:extLst>
  </p:cSld>
  <p:clrMap bg1="lt1" tx1="dk1" bg2="dk2" tx2="lt2" accent1="accent1" accent2="accent2" accent3="accent3" accent4="accent4" accent5="accent5" accent6="accent6" hlink="hlink" folHlink="folHlink"/>
  <p:sldLayoutIdLst>
    <p:sldLayoutId id="2147483913" r:id="rId1"/>
    <p:sldLayoutId id="2147483914" r:id="rId2"/>
    <p:sldLayoutId id="2147483915" r:id="rId3"/>
    <p:sldLayoutId id="2147483916" r:id="rId4"/>
    <p:sldLayoutId id="2147483917" r:id="rId5"/>
    <p:sldLayoutId id="2147483918" r:id="rId6"/>
    <p:sldLayoutId id="2147483919" r:id="rId7"/>
    <p:sldLayoutId id="2147483920" r:id="rId8"/>
    <p:sldLayoutId id="2147483921" r:id="rId9"/>
    <p:sldLayoutId id="2147483922" r:id="rId10"/>
    <p:sldLayoutId id="2147483923" r:id="rId11"/>
    <p:sldLayoutId id="2147483924"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7.xml"/><Relationship Id="rId1" Type="http://schemas.openxmlformats.org/officeDocument/2006/relationships/slideLayout" Target="../slideLayouts/slideLayout13.xml"/><Relationship Id="rId4" Type="http://schemas.openxmlformats.org/officeDocument/2006/relationships/image" Target="../media/image25.jp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13.xml"/><Relationship Id="rId6" Type="http://schemas.openxmlformats.org/officeDocument/2006/relationships/image" Target="../media/image29.jpg"/><Relationship Id="rId5" Type="http://schemas.openxmlformats.org/officeDocument/2006/relationships/image" Target="../media/image28.png"/><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0.xml"/><Relationship Id="rId1" Type="http://schemas.openxmlformats.org/officeDocument/2006/relationships/slideLayout" Target="../slideLayouts/slideLayout13.xml"/><Relationship Id="rId6" Type="http://schemas.openxmlformats.org/officeDocument/2006/relationships/image" Target="../media/image33.png"/><Relationship Id="rId5" Type="http://schemas.openxmlformats.org/officeDocument/2006/relationships/image" Target="../media/image32.jpg"/><Relationship Id="rId4" Type="http://schemas.openxmlformats.org/officeDocument/2006/relationships/image" Target="../media/image31.jpg"/></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13.xml"/><Relationship Id="rId5" Type="http://schemas.openxmlformats.org/officeDocument/2006/relationships/image" Target="../media/image36.png"/><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2.xml"/><Relationship Id="rId1" Type="http://schemas.openxmlformats.org/officeDocument/2006/relationships/slideLayout" Target="../slideLayouts/slideLayout13.xml"/><Relationship Id="rId4" Type="http://schemas.openxmlformats.org/officeDocument/2006/relationships/image" Target="../media/image38.jpg"/></Relationships>
</file>

<file path=ppt/slides/_rels/slide23.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3.xml"/><Relationship Id="rId1" Type="http://schemas.openxmlformats.org/officeDocument/2006/relationships/slideLayout" Target="../slideLayouts/slideLayout13.xml"/><Relationship Id="rId4" Type="http://schemas.openxmlformats.org/officeDocument/2006/relationships/image" Target="../media/image40.jpg"/></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8" Type="http://schemas.openxmlformats.org/officeDocument/2006/relationships/hyperlink" Target="https://www.prnewswire.com/news-releases/new-cigna-study-reveals-loneliness-at-epidemic-levels-in-america-300639747.html" TargetMode="External"/><Relationship Id="rId3" Type="http://schemas.openxmlformats.org/officeDocument/2006/relationships/hyperlink" Target="https://hbr.org/search?term=charlotte%20lieberman" TargetMode="External"/><Relationship Id="rId7" Type="http://schemas.openxmlformats.org/officeDocument/2006/relationships/hyperlink" Target="https://doi.org/10.1093/geronb/gby037" TargetMode="External"/><Relationship Id="rId2" Type="http://schemas.openxmlformats.org/officeDocument/2006/relationships/notesSlide" Target="../notesSlides/notesSlide27.xml"/><Relationship Id="rId1" Type="http://schemas.openxmlformats.org/officeDocument/2006/relationships/slideLayout" Target="../slideLayouts/slideLayout13.xml"/><Relationship Id="rId6" Type="http://schemas.openxmlformats.org/officeDocument/2006/relationships/hyperlink" Target="https://www.forbes.com/sites/nazbeheshti/2019/01/16/10-timely-statistics-about-the-connection-between-employee-engagement-and-wellness/#70daab9322a0" TargetMode="External"/><Relationship Id="rId11" Type="http://schemas.openxmlformats.org/officeDocument/2006/relationships/image" Target="../media/image9.png"/><Relationship Id="rId5" Type="http://schemas.openxmlformats.org/officeDocument/2006/relationships/hyperlink" Target="https://depts.washington.edu/hprc/evidence-based-programs/connect-to-wellness/" TargetMode="External"/><Relationship Id="rId10" Type="http://schemas.openxmlformats.org/officeDocument/2006/relationships/hyperlink" Target="https://www.mayoclinic.org/healthy-lifestyle/adult-health/in-depth/friendships/art-20044860" TargetMode="External"/><Relationship Id="rId4" Type="http://schemas.openxmlformats.org/officeDocument/2006/relationships/hyperlink" Target="https://hbr.org/2019/08/what-wellness-programs-dont-do-for-workers" TargetMode="External"/><Relationship Id="rId9" Type="http://schemas.openxmlformats.org/officeDocument/2006/relationships/hyperlink" Target="https://www.gallup.com/workplace/238085/state-american-workplace-report-2017.aspx"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8.xml"/><Relationship Id="rId1" Type="http://schemas.openxmlformats.org/officeDocument/2006/relationships/slideLayout" Target="../slideLayouts/slideLayout13.xml"/><Relationship Id="rId5" Type="http://schemas.openxmlformats.org/officeDocument/2006/relationships/hyperlink" Target="http://mccalisterandassociates.com/" TargetMode="External"/><Relationship Id="rId4" Type="http://schemas.openxmlformats.org/officeDocument/2006/relationships/hyperlink" Target="mailto:tre.mccalister@mccalisterandassociates.com"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13.xml"/><Relationship Id="rId5" Type="http://schemas.openxmlformats.org/officeDocument/2006/relationships/image" Target="../media/image12.jpg"/><Relationship Id="rId4" Type="http://schemas.openxmlformats.org/officeDocument/2006/relationships/image" Target="../media/image11.jp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hyperlink" Target="https://sagepub.com/journals-permissions" TargetMode="External"/><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2BA120B-0F88-496F-ABBE-2CB0A4426484}"/>
              </a:ext>
            </a:extLst>
          </p:cNvPr>
          <p:cNvPicPr>
            <a:picLocks noChangeAspect="1"/>
          </p:cNvPicPr>
          <p:nvPr/>
        </p:nvPicPr>
        <p:blipFill>
          <a:blip r:embed="rId3"/>
          <a:stretch>
            <a:fillRect/>
          </a:stretch>
        </p:blipFill>
        <p:spPr>
          <a:xfrm>
            <a:off x="752525" y="1142802"/>
            <a:ext cx="7638950" cy="4572396"/>
          </a:xfrm>
          <a:prstGeom prst="rect">
            <a:avLst/>
          </a:prstGeom>
        </p:spPr>
      </p:pic>
    </p:spTree>
    <p:extLst>
      <p:ext uri="{BB962C8B-B14F-4D97-AF65-F5344CB8AC3E}">
        <p14:creationId xmlns:p14="http://schemas.microsoft.com/office/powerpoint/2010/main" val="33530381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p48"/>
          <p:cNvSpPr/>
          <p:nvPr/>
        </p:nvSpPr>
        <p:spPr>
          <a:xfrm>
            <a:off x="0" y="857250"/>
            <a:ext cx="9144000" cy="5143500"/>
          </a:xfrm>
          <a:prstGeom prst="rect">
            <a:avLst/>
          </a:prstGeom>
          <a:solidFill>
            <a:schemeClr val="lt1"/>
          </a:solidFill>
          <a:ln>
            <a:noFill/>
          </a:ln>
        </p:spPr>
        <p:txBody>
          <a:bodyPr spcFirstLastPara="1" wrap="square" lIns="68569" tIns="34275" rIns="68569" bIns="34275" anchor="ctr" anchorCtr="0">
            <a:noAutofit/>
          </a:bodyPr>
          <a:lstStyle/>
          <a:p>
            <a:pPr algn="ctr" defTabSz="685800">
              <a:buClr>
                <a:srgbClr val="000000"/>
              </a:buClr>
              <a:buSzPts val="1800"/>
            </a:pPr>
            <a:endParaRPr sz="1350" kern="0">
              <a:solidFill>
                <a:srgbClr val="FFFFFF"/>
              </a:solidFill>
              <a:latin typeface="Open Sans"/>
              <a:ea typeface="Open Sans"/>
              <a:cs typeface="Open Sans"/>
              <a:sym typeface="Open Sans"/>
            </a:endParaRPr>
          </a:p>
        </p:txBody>
      </p:sp>
      <p:sp>
        <p:nvSpPr>
          <p:cNvPr id="183" name="Google Shape;183;p48"/>
          <p:cNvSpPr/>
          <p:nvPr/>
        </p:nvSpPr>
        <p:spPr>
          <a:xfrm>
            <a:off x="0" y="861408"/>
            <a:ext cx="4571999" cy="5143500"/>
          </a:xfrm>
          <a:prstGeom prst="rect">
            <a:avLst/>
          </a:prstGeom>
          <a:gradFill>
            <a:gsLst>
              <a:gs pos="0">
                <a:schemeClr val="accent2"/>
              </a:gs>
              <a:gs pos="100000">
                <a:schemeClr val="accent4"/>
              </a:gs>
            </a:gsLst>
            <a:lin ang="2700000" scaled="0"/>
          </a:gradFill>
          <a:ln>
            <a:noFill/>
          </a:ln>
        </p:spPr>
        <p:txBody>
          <a:bodyPr spcFirstLastPara="1" wrap="square" lIns="68569" tIns="34275" rIns="68569" bIns="34275" anchor="ctr" anchorCtr="0">
            <a:noAutofit/>
          </a:bodyPr>
          <a:lstStyle/>
          <a:p>
            <a:pPr algn="ctr" defTabSz="685800">
              <a:buClr>
                <a:srgbClr val="000000"/>
              </a:buClr>
              <a:buSzPts val="1800"/>
            </a:pPr>
            <a:endParaRPr sz="1350" kern="0">
              <a:solidFill>
                <a:srgbClr val="FFFFFF"/>
              </a:solidFill>
              <a:latin typeface="Open Sans"/>
              <a:ea typeface="Open Sans"/>
              <a:cs typeface="Open Sans"/>
              <a:sym typeface="Open Sans"/>
            </a:endParaRPr>
          </a:p>
        </p:txBody>
      </p:sp>
      <p:pic>
        <p:nvPicPr>
          <p:cNvPr id="184" name="Google Shape;184;p48"/>
          <p:cNvPicPr preferRelativeResize="0">
            <a:picLocks noGrp="1"/>
          </p:cNvPicPr>
          <p:nvPr>
            <p:ph type="body" idx="1"/>
          </p:nvPr>
        </p:nvPicPr>
        <p:blipFill rotWithShape="1">
          <a:blip r:embed="rId3">
            <a:alphaModFix/>
          </a:blip>
          <a:srcRect/>
          <a:stretch/>
        </p:blipFill>
        <p:spPr>
          <a:xfrm>
            <a:off x="209358" y="2442688"/>
            <a:ext cx="3916219" cy="2937164"/>
          </a:xfrm>
          <a:prstGeom prst="rect">
            <a:avLst/>
          </a:prstGeom>
          <a:noFill/>
          <a:ln>
            <a:noFill/>
          </a:ln>
        </p:spPr>
      </p:pic>
      <p:sp>
        <p:nvSpPr>
          <p:cNvPr id="185" name="Google Shape;185;p48"/>
          <p:cNvSpPr txBox="1"/>
          <p:nvPr/>
        </p:nvSpPr>
        <p:spPr>
          <a:xfrm>
            <a:off x="4751573" y="1600197"/>
            <a:ext cx="3981660" cy="4081462"/>
          </a:xfrm>
          <a:prstGeom prst="rect">
            <a:avLst/>
          </a:prstGeom>
          <a:noFill/>
          <a:ln>
            <a:noFill/>
          </a:ln>
        </p:spPr>
        <p:txBody>
          <a:bodyPr spcFirstLastPara="1" wrap="square" lIns="68569" tIns="34275" rIns="68569" bIns="34275" anchor="t" anchorCtr="0">
            <a:noAutofit/>
          </a:bodyPr>
          <a:lstStyle/>
          <a:p>
            <a:pPr marL="42863" algn="ctr" defTabSz="685800">
              <a:lnSpc>
                <a:spcPct val="90000"/>
              </a:lnSpc>
              <a:buClr>
                <a:srgbClr val="000000"/>
              </a:buClr>
              <a:buSzPts val="2400"/>
            </a:pPr>
            <a:r>
              <a:rPr lang="en-US" b="1" kern="0">
                <a:solidFill>
                  <a:srgbClr val="000000"/>
                </a:solidFill>
                <a:latin typeface="Open Sans"/>
                <a:ea typeface="Open Sans"/>
                <a:cs typeface="Open Sans"/>
                <a:sym typeface="Open Sans"/>
              </a:rPr>
              <a:t>People with strong social connections are healthier</a:t>
            </a:r>
            <a:endParaRPr sz="1050" b="1" kern="0">
              <a:solidFill>
                <a:srgbClr val="000000"/>
              </a:solidFill>
              <a:latin typeface="Arial"/>
              <a:ea typeface="Arial"/>
              <a:cs typeface="Arial"/>
              <a:sym typeface="Arial"/>
            </a:endParaRPr>
          </a:p>
          <a:p>
            <a:pPr marL="42863" defTabSz="685800">
              <a:lnSpc>
                <a:spcPct val="90000"/>
              </a:lnSpc>
              <a:buClr>
                <a:srgbClr val="000000"/>
              </a:buClr>
              <a:buSzPts val="2400"/>
            </a:pPr>
            <a:endParaRPr kern="0">
              <a:solidFill>
                <a:srgbClr val="000000"/>
              </a:solidFill>
              <a:latin typeface="Open Sans"/>
              <a:ea typeface="Open Sans"/>
              <a:cs typeface="Open Sans"/>
              <a:sym typeface="Open Sans"/>
            </a:endParaRPr>
          </a:p>
          <a:p>
            <a:pPr marL="214313" indent="-171450" defTabSz="685800">
              <a:lnSpc>
                <a:spcPct val="90000"/>
              </a:lnSpc>
              <a:buClr>
                <a:srgbClr val="000000"/>
              </a:buClr>
              <a:buSzPts val="2400"/>
              <a:buFont typeface="Arial"/>
              <a:buChar char="•"/>
            </a:pPr>
            <a:r>
              <a:rPr lang="en-US" kern="0">
                <a:solidFill>
                  <a:srgbClr val="000000"/>
                </a:solidFill>
                <a:latin typeface="Open Sans"/>
                <a:ea typeface="Open Sans"/>
                <a:cs typeface="Open Sans"/>
                <a:sym typeface="Open Sans"/>
              </a:rPr>
              <a:t>Report lower stress, anxiety and depression</a:t>
            </a:r>
            <a:r>
              <a:rPr lang="en-US" sz="1050" kern="0" baseline="30000">
                <a:solidFill>
                  <a:srgbClr val="000000"/>
                </a:solidFill>
                <a:latin typeface="Open Sans"/>
                <a:ea typeface="Open Sans"/>
                <a:cs typeface="Open Sans"/>
                <a:sym typeface="Open Sans"/>
              </a:rPr>
              <a:t> </a:t>
            </a:r>
            <a:r>
              <a:rPr lang="en-US" kern="0" baseline="30000">
                <a:solidFill>
                  <a:srgbClr val="000000"/>
                </a:solidFill>
                <a:latin typeface="Open Sans"/>
                <a:ea typeface="Open Sans"/>
                <a:cs typeface="Open Sans"/>
                <a:sym typeface="Open Sans"/>
              </a:rPr>
              <a:t>(9, 19)</a:t>
            </a:r>
            <a:endParaRPr kern="0" baseline="30000">
              <a:solidFill>
                <a:srgbClr val="000000"/>
              </a:solidFill>
              <a:latin typeface="Open Sans"/>
              <a:ea typeface="Open Sans"/>
              <a:cs typeface="Open Sans"/>
              <a:sym typeface="Open Sans"/>
            </a:endParaRPr>
          </a:p>
          <a:p>
            <a:pPr marL="214313" indent="-171450" defTabSz="685800">
              <a:lnSpc>
                <a:spcPct val="90000"/>
              </a:lnSpc>
              <a:spcBef>
                <a:spcPts val="450"/>
              </a:spcBef>
              <a:buClr>
                <a:srgbClr val="000000"/>
              </a:buClr>
              <a:buSzPts val="2400"/>
              <a:buFont typeface="Arial"/>
              <a:buChar char="•"/>
            </a:pPr>
            <a:r>
              <a:rPr lang="en-US" kern="0">
                <a:solidFill>
                  <a:srgbClr val="000000"/>
                </a:solidFill>
                <a:latin typeface="Open Sans"/>
                <a:ea typeface="Open Sans"/>
                <a:cs typeface="Open Sans"/>
                <a:sym typeface="Open Sans"/>
              </a:rPr>
              <a:t>Are less likely to catch a cold,   (decreased release of cortisol)</a:t>
            </a:r>
            <a:r>
              <a:rPr lang="en-US" kern="0" baseline="30000">
                <a:solidFill>
                  <a:srgbClr val="000000"/>
                </a:solidFill>
                <a:latin typeface="Open Sans"/>
                <a:ea typeface="Open Sans"/>
                <a:cs typeface="Open Sans"/>
                <a:sym typeface="Open Sans"/>
              </a:rPr>
              <a:t>(7,8)</a:t>
            </a:r>
            <a:endParaRPr kern="0">
              <a:solidFill>
                <a:srgbClr val="000000"/>
              </a:solidFill>
              <a:latin typeface="Open Sans"/>
              <a:ea typeface="Open Sans"/>
              <a:cs typeface="Open Sans"/>
              <a:sym typeface="Open Sans"/>
            </a:endParaRPr>
          </a:p>
          <a:p>
            <a:pPr marL="214313" indent="-171450" defTabSz="685800">
              <a:lnSpc>
                <a:spcPct val="90000"/>
              </a:lnSpc>
              <a:spcBef>
                <a:spcPts val="450"/>
              </a:spcBef>
              <a:buClr>
                <a:srgbClr val="000000"/>
              </a:buClr>
              <a:buSzPts val="2400"/>
              <a:buFont typeface="Arial"/>
              <a:buChar char="•"/>
            </a:pPr>
            <a:r>
              <a:rPr lang="en-US" kern="0">
                <a:solidFill>
                  <a:srgbClr val="000000"/>
                </a:solidFill>
                <a:latin typeface="Open Sans"/>
                <a:ea typeface="Open Sans"/>
                <a:cs typeface="Open Sans"/>
                <a:sym typeface="Open Sans"/>
              </a:rPr>
              <a:t>Have reduced cardiovascular reactivity to stress; heart rate  and blood pressure, and lower resting blood pressure</a:t>
            </a:r>
            <a:r>
              <a:rPr lang="en-US" kern="0" baseline="30000">
                <a:solidFill>
                  <a:srgbClr val="000000"/>
                </a:solidFill>
                <a:latin typeface="Open Sans"/>
                <a:ea typeface="Open Sans"/>
                <a:cs typeface="Open Sans"/>
                <a:sym typeface="Open Sans"/>
              </a:rPr>
              <a:t>(5,11,16)</a:t>
            </a:r>
            <a:endParaRPr kern="0" baseline="30000">
              <a:solidFill>
                <a:srgbClr val="000000"/>
              </a:solidFill>
              <a:latin typeface="Open Sans"/>
              <a:ea typeface="Open Sans"/>
              <a:cs typeface="Open Sans"/>
              <a:sym typeface="Open Sans"/>
            </a:endParaRPr>
          </a:p>
          <a:p>
            <a:pPr marL="214313" indent="-171450" defTabSz="685800">
              <a:lnSpc>
                <a:spcPct val="90000"/>
              </a:lnSpc>
              <a:spcBef>
                <a:spcPts val="450"/>
              </a:spcBef>
              <a:buClr>
                <a:srgbClr val="000000"/>
              </a:buClr>
              <a:buSzPts val="2400"/>
              <a:buFont typeface="Arial"/>
              <a:buChar char="•"/>
            </a:pPr>
            <a:r>
              <a:rPr lang="en-US" kern="0">
                <a:solidFill>
                  <a:srgbClr val="000000"/>
                </a:solidFill>
                <a:latin typeface="Open Sans"/>
                <a:ea typeface="Open Sans"/>
                <a:cs typeface="Open Sans"/>
                <a:sym typeface="Open Sans"/>
              </a:rPr>
              <a:t>Live a longer life than those with fewer social connections </a:t>
            </a:r>
            <a:r>
              <a:rPr lang="en-US" kern="0" baseline="30000">
                <a:solidFill>
                  <a:srgbClr val="000000"/>
                </a:solidFill>
                <a:latin typeface="Open Sans"/>
                <a:ea typeface="Open Sans"/>
                <a:cs typeface="Open Sans"/>
                <a:sym typeface="Open Sans"/>
              </a:rPr>
              <a:t>(3, 4, 14)</a:t>
            </a:r>
            <a:endParaRPr kern="0">
              <a:solidFill>
                <a:srgbClr val="000000"/>
              </a:solidFill>
              <a:latin typeface="Open Sans"/>
              <a:ea typeface="Open Sans"/>
              <a:cs typeface="Open Sans"/>
              <a:sym typeface="Open Sans"/>
            </a:endParaRPr>
          </a:p>
        </p:txBody>
      </p:sp>
      <p:sp>
        <p:nvSpPr>
          <p:cNvPr id="186" name="Google Shape;186;p48"/>
          <p:cNvSpPr txBox="1">
            <a:spLocks noGrp="1"/>
          </p:cNvSpPr>
          <p:nvPr>
            <p:ph type="title"/>
          </p:nvPr>
        </p:nvSpPr>
        <p:spPr>
          <a:xfrm>
            <a:off x="168301" y="1213814"/>
            <a:ext cx="4334933" cy="1060266"/>
          </a:xfrm>
          <a:prstGeom prst="rect">
            <a:avLst/>
          </a:prstGeom>
          <a:noFill/>
          <a:ln>
            <a:noFill/>
          </a:ln>
        </p:spPr>
        <p:txBody>
          <a:bodyPr spcFirstLastPara="1" wrap="square" lIns="68569" tIns="34275" rIns="68569" bIns="34275" anchor="b" anchorCtr="0">
            <a:noAutofit/>
          </a:bodyPr>
          <a:lstStyle/>
          <a:p>
            <a:pPr algn="ctr">
              <a:buClr>
                <a:schemeClr val="lt1"/>
              </a:buClr>
              <a:buSzPts val="3800"/>
            </a:pPr>
            <a:r>
              <a:rPr lang="en-US" sz="3000" dirty="0">
                <a:solidFill>
                  <a:schemeClr val="lt1"/>
                </a:solidFill>
              </a:rPr>
              <a:t>The Power of Meaningful Connections</a:t>
            </a:r>
            <a:endParaRPr sz="30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49"/>
          <p:cNvSpPr txBox="1">
            <a:spLocks noGrp="1"/>
          </p:cNvSpPr>
          <p:nvPr>
            <p:ph type="title"/>
          </p:nvPr>
        </p:nvSpPr>
        <p:spPr>
          <a:xfrm>
            <a:off x="4560138" y="845587"/>
            <a:ext cx="4544296" cy="1067323"/>
          </a:xfrm>
          <a:prstGeom prst="rect">
            <a:avLst/>
          </a:prstGeom>
          <a:noFill/>
          <a:ln>
            <a:noFill/>
          </a:ln>
        </p:spPr>
        <p:txBody>
          <a:bodyPr spcFirstLastPara="1" wrap="square" lIns="68569" tIns="34275" rIns="68569" bIns="34275" anchor="b" anchorCtr="0">
            <a:noAutofit/>
          </a:bodyPr>
          <a:lstStyle/>
          <a:p>
            <a:r>
              <a:rPr lang="en-US" sz="3000">
                <a:solidFill>
                  <a:schemeClr val="lt1"/>
                </a:solidFill>
              </a:rPr>
              <a:t>Premature babies cuddle saved twin’s life</a:t>
            </a:r>
            <a:endParaRPr/>
          </a:p>
        </p:txBody>
      </p:sp>
      <p:pic>
        <p:nvPicPr>
          <p:cNvPr id="193" name="Google Shape;193;p49"/>
          <p:cNvPicPr preferRelativeResize="0"/>
          <p:nvPr/>
        </p:nvPicPr>
        <p:blipFill rotWithShape="1">
          <a:blip r:embed="rId3">
            <a:alphaModFix/>
          </a:blip>
          <a:srcRect l="15595" r="16979" b="-1"/>
          <a:stretch/>
        </p:blipFill>
        <p:spPr>
          <a:xfrm rot="5400000">
            <a:off x="-179652" y="1470891"/>
            <a:ext cx="4694237" cy="3916219"/>
          </a:xfrm>
          <a:prstGeom prst="rect">
            <a:avLst/>
          </a:prstGeom>
          <a:noFill/>
          <a:ln>
            <a:noFill/>
          </a:ln>
        </p:spPr>
      </p:pic>
      <p:sp>
        <p:nvSpPr>
          <p:cNvPr id="194" name="Google Shape;194;p49"/>
          <p:cNvSpPr txBox="1">
            <a:spLocks noGrp="1"/>
          </p:cNvSpPr>
          <p:nvPr>
            <p:ph type="body" idx="1"/>
          </p:nvPr>
        </p:nvSpPr>
        <p:spPr>
          <a:xfrm>
            <a:off x="4535408" y="1999147"/>
            <a:ext cx="4334933" cy="3075782"/>
          </a:xfrm>
          <a:prstGeom prst="rect">
            <a:avLst/>
          </a:prstGeom>
          <a:noFill/>
          <a:ln>
            <a:noFill/>
          </a:ln>
        </p:spPr>
        <p:txBody>
          <a:bodyPr spcFirstLastPara="1" wrap="square" lIns="68569" tIns="34275" rIns="68569" bIns="34275" anchor="t" anchorCtr="0">
            <a:noAutofit/>
          </a:bodyPr>
          <a:lstStyle/>
          <a:p>
            <a:r>
              <a:rPr lang="en-US" sz="1500" dirty="0">
                <a:solidFill>
                  <a:schemeClr val="lt1"/>
                </a:solidFill>
              </a:rPr>
              <a:t>Twin boys born 15 weeks early, 25 weeks </a:t>
            </a:r>
            <a:endParaRPr dirty="0"/>
          </a:p>
          <a:p>
            <a:r>
              <a:rPr lang="en-US" sz="1500" dirty="0">
                <a:solidFill>
                  <a:schemeClr val="lt1"/>
                </a:solidFill>
              </a:rPr>
              <a:t>Dylan weighed 2lbs while Deiniol was even tinier at just 1lb 9oz. </a:t>
            </a:r>
            <a:endParaRPr dirty="0"/>
          </a:p>
          <a:p>
            <a:r>
              <a:rPr lang="en-US" sz="1500" dirty="0">
                <a:solidFill>
                  <a:schemeClr val="lt1"/>
                </a:solidFill>
              </a:rPr>
              <a:t>The smallest twin required 100% oxygen to survive and showed no sign of improvement.</a:t>
            </a:r>
            <a:endParaRPr dirty="0"/>
          </a:p>
          <a:p>
            <a:r>
              <a:rPr lang="en-US" sz="1500" dirty="0">
                <a:solidFill>
                  <a:schemeClr val="lt1"/>
                </a:solidFill>
              </a:rPr>
              <a:t>At 14 weeks old, the medical staff felt Deiniol’s wouldn’t survive, so they brought Dylan back to say goodbye.</a:t>
            </a:r>
            <a:endParaRPr dirty="0"/>
          </a:p>
          <a:p>
            <a:r>
              <a:rPr lang="en-US" sz="1500" dirty="0">
                <a:solidFill>
                  <a:schemeClr val="lt1"/>
                </a:solidFill>
              </a:rPr>
              <a:t>The twins spent just five minutes together in the incubator, but hours later Deiniol's condition had stabilized, and his oxygen support was reduced to 50%, and eventually he recovered.</a:t>
            </a:r>
            <a:endParaRPr dirty="0"/>
          </a:p>
          <a:p>
            <a:pPr marL="0" indent="0">
              <a:buNone/>
            </a:pPr>
            <a:r>
              <a:rPr lang="en-US" sz="1388" b="1" i="1" dirty="0">
                <a:solidFill>
                  <a:schemeClr val="lt1"/>
                </a:solidFill>
              </a:rPr>
              <a:t>	</a:t>
            </a:r>
            <a:r>
              <a:rPr lang="en-US" sz="1350" b="1" i="1" dirty="0">
                <a:solidFill>
                  <a:schemeClr val="lt1"/>
                </a:solidFill>
              </a:rPr>
              <a:t>BBC News,  November 20, 2019</a:t>
            </a:r>
            <a:endParaRPr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cxnSp>
        <p:nvCxnSpPr>
          <p:cNvPr id="199" name="Google Shape;199;p7"/>
          <p:cNvCxnSpPr/>
          <p:nvPr/>
        </p:nvCxnSpPr>
        <p:spPr>
          <a:xfrm>
            <a:off x="536918" y="1692788"/>
            <a:ext cx="0" cy="4301728"/>
          </a:xfrm>
          <a:prstGeom prst="straightConnector1">
            <a:avLst/>
          </a:prstGeom>
          <a:noFill/>
          <a:ln w="25400" cap="sq" cmpd="sng">
            <a:solidFill>
              <a:schemeClr val="accent2"/>
            </a:solidFill>
            <a:prstDash val="solid"/>
            <a:bevel/>
            <a:headEnd type="none" w="sm" len="sm"/>
            <a:tailEnd type="none" w="sm" len="sm"/>
          </a:ln>
        </p:spPr>
      </p:cxnSp>
      <p:sp>
        <p:nvSpPr>
          <p:cNvPr id="200" name="Google Shape;200;p7"/>
          <p:cNvSpPr/>
          <p:nvPr/>
        </p:nvSpPr>
        <p:spPr>
          <a:xfrm>
            <a:off x="0" y="863485"/>
            <a:ext cx="9144000" cy="5143500"/>
          </a:xfrm>
          <a:prstGeom prst="rect">
            <a:avLst/>
          </a:prstGeom>
          <a:gradFill>
            <a:gsLst>
              <a:gs pos="0">
                <a:schemeClr val="accent2"/>
              </a:gs>
              <a:gs pos="100000">
                <a:schemeClr val="accent4"/>
              </a:gs>
            </a:gsLst>
            <a:lin ang="8100000" scaled="0"/>
          </a:gradFill>
          <a:ln>
            <a:noFill/>
          </a:ln>
        </p:spPr>
        <p:txBody>
          <a:bodyPr spcFirstLastPara="1" wrap="square" lIns="68569" tIns="34275" rIns="68569" bIns="34275" anchor="ctr" anchorCtr="0">
            <a:noAutofit/>
          </a:bodyPr>
          <a:lstStyle/>
          <a:p>
            <a:pPr algn="ctr" defTabSz="685800">
              <a:buClr>
                <a:srgbClr val="000000"/>
              </a:buClr>
              <a:buSzPts val="1800"/>
            </a:pPr>
            <a:br>
              <a:rPr lang="en-US" sz="1350" b="1" kern="0">
                <a:solidFill>
                  <a:srgbClr val="FFFFFF"/>
                </a:solidFill>
                <a:latin typeface="Open Sans"/>
                <a:ea typeface="Open Sans"/>
                <a:cs typeface="Open Sans"/>
                <a:sym typeface="Open Sans"/>
              </a:rPr>
            </a:br>
            <a:endParaRPr sz="1350" kern="0">
              <a:solidFill>
                <a:srgbClr val="FFFFFF"/>
              </a:solidFill>
              <a:latin typeface="Open Sans"/>
              <a:ea typeface="Open Sans"/>
              <a:cs typeface="Open Sans"/>
              <a:sym typeface="Open Sans"/>
            </a:endParaRPr>
          </a:p>
        </p:txBody>
      </p:sp>
      <p:sp>
        <p:nvSpPr>
          <p:cNvPr id="201" name="Google Shape;201;p7"/>
          <p:cNvSpPr txBox="1">
            <a:spLocks noGrp="1"/>
          </p:cNvSpPr>
          <p:nvPr>
            <p:ph type="title"/>
          </p:nvPr>
        </p:nvSpPr>
        <p:spPr>
          <a:xfrm>
            <a:off x="3664013" y="3415630"/>
            <a:ext cx="4837902" cy="1705616"/>
          </a:xfrm>
          <a:prstGeom prst="rect">
            <a:avLst/>
          </a:prstGeom>
          <a:noFill/>
          <a:ln>
            <a:noFill/>
          </a:ln>
        </p:spPr>
        <p:txBody>
          <a:bodyPr spcFirstLastPara="1" wrap="square" lIns="68569" tIns="34275" rIns="68569" bIns="34275" anchor="b" anchorCtr="0">
            <a:noAutofit/>
          </a:bodyPr>
          <a:lstStyle/>
          <a:p>
            <a:pPr>
              <a:buClr>
                <a:schemeClr val="lt1"/>
              </a:buClr>
              <a:buSzPts val="2800"/>
            </a:pPr>
            <a:r>
              <a:rPr lang="en-US" sz="2100">
                <a:solidFill>
                  <a:schemeClr val="lt1"/>
                </a:solidFill>
              </a:rPr>
              <a:t>“ We live in the most technologically connected age in the history of civilization, yet rates of loneliness have doubled since the 1980’s….”</a:t>
            </a:r>
            <a:br>
              <a:rPr lang="en-US" sz="2100">
                <a:solidFill>
                  <a:schemeClr val="lt1"/>
                </a:solidFill>
              </a:rPr>
            </a:br>
            <a:br>
              <a:rPr lang="en-US" sz="2100">
                <a:solidFill>
                  <a:schemeClr val="lt1"/>
                </a:solidFill>
              </a:rPr>
            </a:br>
            <a:r>
              <a:rPr lang="en-US" sz="2100">
                <a:solidFill>
                  <a:schemeClr val="lt1"/>
                </a:solidFill>
              </a:rPr>
              <a:t>-Vivek Murphy </a:t>
            </a:r>
            <a:br>
              <a:rPr lang="en-US" sz="2100">
                <a:solidFill>
                  <a:schemeClr val="lt1"/>
                </a:solidFill>
              </a:rPr>
            </a:br>
            <a:r>
              <a:rPr lang="en-US" sz="2100">
                <a:solidFill>
                  <a:schemeClr val="lt1"/>
                </a:solidFill>
              </a:rPr>
              <a:t>Admiral, USPHS, 19th Surgeon General Of The United States, </a:t>
            </a:r>
            <a:br>
              <a:rPr lang="en-US" sz="2100">
                <a:solidFill>
                  <a:schemeClr val="lt1"/>
                </a:solidFill>
              </a:rPr>
            </a:br>
            <a:r>
              <a:rPr lang="en-US" sz="2100">
                <a:solidFill>
                  <a:schemeClr val="lt1"/>
                </a:solidFill>
              </a:rPr>
              <a:t>(2014-2017)</a:t>
            </a:r>
            <a:endParaRPr sz="2100"/>
          </a:p>
        </p:txBody>
      </p:sp>
      <p:cxnSp>
        <p:nvCxnSpPr>
          <p:cNvPr id="202" name="Google Shape;202;p7"/>
          <p:cNvCxnSpPr/>
          <p:nvPr/>
        </p:nvCxnSpPr>
        <p:spPr>
          <a:xfrm>
            <a:off x="642086" y="3491182"/>
            <a:ext cx="0" cy="2509568"/>
          </a:xfrm>
          <a:prstGeom prst="straightConnector1">
            <a:avLst/>
          </a:prstGeom>
          <a:noFill/>
          <a:ln w="25400" cap="sq" cmpd="sng">
            <a:solidFill>
              <a:schemeClr val="lt1"/>
            </a:solidFill>
            <a:prstDash val="solid"/>
            <a:bevel/>
            <a:headEnd type="none" w="sm" len="sm"/>
            <a:tailEnd type="none" w="sm" len="sm"/>
          </a:ln>
        </p:spPr>
      </p:cxnSp>
      <p:pic>
        <p:nvPicPr>
          <p:cNvPr id="203" name="Google Shape;203;p7" descr="A person wearing a military uniform&#10;&#10;Description automatically generated"/>
          <p:cNvPicPr preferRelativeResize="0"/>
          <p:nvPr/>
        </p:nvPicPr>
        <p:blipFill rotWithShape="1">
          <a:blip r:embed="rId3">
            <a:alphaModFix/>
          </a:blip>
          <a:srcRect r="-4"/>
          <a:stretch/>
        </p:blipFill>
        <p:spPr>
          <a:xfrm>
            <a:off x="403736" y="1348422"/>
            <a:ext cx="2780979" cy="2780979"/>
          </a:xfrm>
          <a:custGeom>
            <a:avLst/>
            <a:gdLst/>
            <a:ahLst/>
            <a:cxnLst/>
            <a:rect l="l" t="t" r="r" b="b"/>
            <a:pathLst>
              <a:path w="1924906" h="1924906" extrusionOk="0">
                <a:moveTo>
                  <a:pt x="962453" y="0"/>
                </a:moveTo>
                <a:cubicBezTo>
                  <a:pt x="1494001" y="0"/>
                  <a:pt x="1924906" y="430905"/>
                  <a:pt x="1924906" y="962453"/>
                </a:cubicBezTo>
                <a:cubicBezTo>
                  <a:pt x="1924906" y="1494001"/>
                  <a:pt x="1494001" y="1924906"/>
                  <a:pt x="962453" y="1924906"/>
                </a:cubicBezTo>
                <a:cubicBezTo>
                  <a:pt x="430905" y="1924906"/>
                  <a:pt x="0" y="1494001"/>
                  <a:pt x="0" y="962453"/>
                </a:cubicBezTo>
                <a:cubicBezTo>
                  <a:pt x="0" y="430905"/>
                  <a:pt x="430905" y="0"/>
                  <a:pt x="962453" y="0"/>
                </a:cubicBezTo>
                <a:close/>
              </a:path>
            </a:pathLst>
          </a:custGeom>
          <a:noFill/>
          <a:ln>
            <a:noFill/>
          </a:ln>
        </p:spPr>
      </p:pic>
      <p:sp>
        <p:nvSpPr>
          <p:cNvPr id="204" name="Google Shape;204;p7"/>
          <p:cNvSpPr/>
          <p:nvPr/>
        </p:nvSpPr>
        <p:spPr>
          <a:xfrm>
            <a:off x="3289961" y="2755487"/>
            <a:ext cx="104279" cy="104279"/>
          </a:xfrm>
          <a:custGeom>
            <a:avLst/>
            <a:gdLst/>
            <a:ahLst/>
            <a:cxnLst/>
            <a:rect l="l" t="t" r="r" b="b"/>
            <a:pathLst>
              <a:path w="139039" h="139039" extrusionOk="0">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lt1"/>
          </a:solidFill>
          <a:ln>
            <a:noFill/>
          </a:ln>
        </p:spPr>
        <p:txBody>
          <a:bodyPr spcFirstLastPara="1" wrap="square" lIns="68569" tIns="34275" rIns="68569" bIns="34275" anchor="ctr" anchorCtr="0">
            <a:noAutofit/>
          </a:bodyPr>
          <a:lstStyle/>
          <a:p>
            <a:pPr defTabSz="685800">
              <a:buClr>
                <a:srgbClr val="000000"/>
              </a:buClr>
              <a:buSzPts val="1800"/>
            </a:pPr>
            <a:endParaRPr sz="1350" kern="0">
              <a:solidFill>
                <a:srgbClr val="000000"/>
              </a:solidFill>
              <a:latin typeface="Open Sans"/>
              <a:ea typeface="Open Sans"/>
              <a:cs typeface="Open Sans"/>
              <a:sym typeface="Open Sans"/>
            </a:endParaRPr>
          </a:p>
        </p:txBody>
      </p:sp>
      <p:sp>
        <p:nvSpPr>
          <p:cNvPr id="205" name="Google Shape;205;p7"/>
          <p:cNvSpPr/>
          <p:nvPr/>
        </p:nvSpPr>
        <p:spPr>
          <a:xfrm>
            <a:off x="3061497" y="3877187"/>
            <a:ext cx="68354" cy="68354"/>
          </a:xfrm>
          <a:custGeom>
            <a:avLst/>
            <a:gdLst/>
            <a:ahLst/>
            <a:cxnLst/>
            <a:rect l="l" t="t" r="r" b="b"/>
            <a:pathLst>
              <a:path w="91138" h="91138" extrusionOk="0">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lt1"/>
          </a:solidFill>
          <a:ln>
            <a:noFill/>
          </a:ln>
        </p:spPr>
        <p:txBody>
          <a:bodyPr spcFirstLastPara="1" wrap="square" lIns="68569" tIns="34275" rIns="68569" bIns="34275" anchor="ctr" anchorCtr="0">
            <a:noAutofit/>
          </a:bodyPr>
          <a:lstStyle/>
          <a:p>
            <a:pPr defTabSz="685800">
              <a:buClr>
                <a:srgbClr val="000000"/>
              </a:buClr>
              <a:buSzPts val="1800"/>
            </a:pPr>
            <a:endParaRPr sz="1350" kern="0">
              <a:solidFill>
                <a:srgbClr val="000000"/>
              </a:solidFill>
              <a:latin typeface="Open Sans"/>
              <a:ea typeface="Open Sans"/>
              <a:cs typeface="Open Sans"/>
              <a:sym typeface="Open Sans"/>
            </a:endParaRPr>
          </a:p>
        </p:txBody>
      </p:sp>
      <p:sp>
        <p:nvSpPr>
          <p:cNvPr id="206" name="Google Shape;206;p7"/>
          <p:cNvSpPr/>
          <p:nvPr/>
        </p:nvSpPr>
        <p:spPr>
          <a:xfrm>
            <a:off x="1252490" y="5380929"/>
            <a:ext cx="95786" cy="95786"/>
          </a:xfrm>
          <a:custGeom>
            <a:avLst/>
            <a:gdLst/>
            <a:ahLst/>
            <a:cxnLst/>
            <a:rect l="l" t="t" r="r" b="b"/>
            <a:pathLst>
              <a:path w="127714" h="127714" extrusionOk="0">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lt1"/>
          </a:solidFill>
          <a:ln>
            <a:noFill/>
          </a:ln>
        </p:spPr>
        <p:txBody>
          <a:bodyPr spcFirstLastPara="1" wrap="square" lIns="68569" tIns="34275" rIns="68569" bIns="34275" anchor="ctr" anchorCtr="0">
            <a:noAutofit/>
          </a:bodyPr>
          <a:lstStyle/>
          <a:p>
            <a:pPr defTabSz="685800">
              <a:buClr>
                <a:srgbClr val="000000"/>
              </a:buClr>
              <a:buSzPts val="1800"/>
            </a:pPr>
            <a:endParaRPr sz="1350" kern="0">
              <a:solidFill>
                <a:srgbClr val="000000"/>
              </a:solidFill>
              <a:latin typeface="Open Sans"/>
              <a:ea typeface="Open Sans"/>
              <a:cs typeface="Open Sans"/>
              <a:sym typeface="Open Sans"/>
            </a:endParaRPr>
          </a:p>
        </p:txBody>
      </p:sp>
      <p:sp>
        <p:nvSpPr>
          <p:cNvPr id="207" name="Google Shape;207;p7"/>
          <p:cNvSpPr txBox="1"/>
          <p:nvPr/>
        </p:nvSpPr>
        <p:spPr>
          <a:xfrm>
            <a:off x="3317897" y="1553451"/>
            <a:ext cx="6229840" cy="473701"/>
          </a:xfrm>
          <a:prstGeom prst="rect">
            <a:avLst/>
          </a:prstGeom>
          <a:noFill/>
          <a:ln>
            <a:noFill/>
          </a:ln>
        </p:spPr>
        <p:txBody>
          <a:bodyPr spcFirstLastPara="1" wrap="square" lIns="68569" tIns="34275" rIns="68569" bIns="34275" anchor="b" anchorCtr="0">
            <a:noAutofit/>
          </a:bodyPr>
          <a:lstStyle/>
          <a:p>
            <a:pPr defTabSz="685800">
              <a:lnSpc>
                <a:spcPct val="90000"/>
              </a:lnSpc>
              <a:buClr>
                <a:srgbClr val="FFFFFF"/>
              </a:buClr>
              <a:buSzPts val="2800"/>
            </a:pPr>
            <a:r>
              <a:rPr lang="en-US" sz="3000" b="1" kern="0">
                <a:solidFill>
                  <a:srgbClr val="FFFFFF"/>
                </a:solidFill>
                <a:latin typeface="Open Sans"/>
                <a:ea typeface="Open Sans"/>
                <a:cs typeface="Open Sans"/>
                <a:sym typeface="Open Sans"/>
              </a:rPr>
              <a:t>“ Loneliness Is An Epidemic”</a:t>
            </a:r>
            <a:endParaRPr sz="3000" kern="0">
              <a:solidFill>
                <a:srgbClr val="000000"/>
              </a:solidFill>
              <a:latin typeface="Open Sans"/>
              <a:ea typeface="Open Sans"/>
              <a:cs typeface="Open Sans"/>
              <a:sym typeface="Open Sans"/>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p8"/>
          <p:cNvSpPr/>
          <p:nvPr/>
        </p:nvSpPr>
        <p:spPr>
          <a:xfrm>
            <a:off x="0" y="857250"/>
            <a:ext cx="9144000" cy="5143500"/>
          </a:xfrm>
          <a:prstGeom prst="rect">
            <a:avLst/>
          </a:prstGeom>
          <a:gradFill>
            <a:gsLst>
              <a:gs pos="0">
                <a:srgbClr val="8674FF"/>
              </a:gs>
              <a:gs pos="48000">
                <a:schemeClr val="accent4"/>
              </a:gs>
              <a:gs pos="100000">
                <a:srgbClr val="A74272"/>
              </a:gs>
            </a:gsLst>
            <a:lin ang="16200000" scaled="0"/>
          </a:gradFill>
          <a:ln>
            <a:noFill/>
          </a:ln>
        </p:spPr>
        <p:txBody>
          <a:bodyPr spcFirstLastPara="1" wrap="square" lIns="68569" tIns="34275" rIns="68569" bIns="34275" anchor="ctr" anchorCtr="0">
            <a:noAutofit/>
          </a:bodyPr>
          <a:lstStyle/>
          <a:p>
            <a:pPr algn="ctr" defTabSz="685800">
              <a:buClr>
                <a:srgbClr val="000000"/>
              </a:buClr>
              <a:buSzPts val="1800"/>
            </a:pPr>
            <a:endParaRPr sz="1350" kern="0">
              <a:solidFill>
                <a:srgbClr val="FFFFFF"/>
              </a:solidFill>
              <a:latin typeface="Open Sans"/>
              <a:ea typeface="Open Sans"/>
              <a:cs typeface="Open Sans"/>
              <a:sym typeface="Open Sans"/>
            </a:endParaRPr>
          </a:p>
        </p:txBody>
      </p:sp>
      <p:sp>
        <p:nvSpPr>
          <p:cNvPr id="214" name="Google Shape;214;p8"/>
          <p:cNvSpPr txBox="1">
            <a:spLocks noGrp="1"/>
          </p:cNvSpPr>
          <p:nvPr>
            <p:ph type="title"/>
          </p:nvPr>
        </p:nvSpPr>
        <p:spPr>
          <a:xfrm>
            <a:off x="602832" y="1543881"/>
            <a:ext cx="7912519" cy="887195"/>
          </a:xfrm>
          <a:prstGeom prst="rect">
            <a:avLst/>
          </a:prstGeom>
          <a:noFill/>
          <a:ln>
            <a:noFill/>
          </a:ln>
        </p:spPr>
        <p:txBody>
          <a:bodyPr spcFirstLastPara="1" wrap="square" lIns="68569" tIns="34275" rIns="68569" bIns="34275" anchor="b" anchorCtr="0">
            <a:noAutofit/>
          </a:bodyPr>
          <a:lstStyle/>
          <a:p>
            <a:pPr algn="ctr">
              <a:buClr>
                <a:schemeClr val="lt1"/>
              </a:buClr>
              <a:buSzPts val="4000"/>
            </a:pPr>
            <a:r>
              <a:rPr lang="en-US" sz="3000">
                <a:solidFill>
                  <a:schemeClr val="lt1"/>
                </a:solidFill>
              </a:rPr>
              <a:t>Evidence Supporting the Value of Meaningful Connections in the Workplace</a:t>
            </a:r>
            <a:endParaRPr>
              <a:latin typeface="Open Sans"/>
              <a:ea typeface="Open Sans"/>
              <a:cs typeface="Open Sans"/>
              <a:sym typeface="Open Sans"/>
            </a:endParaRPr>
          </a:p>
        </p:txBody>
      </p:sp>
      <p:cxnSp>
        <p:nvCxnSpPr>
          <p:cNvPr id="215" name="Google Shape;215;p8"/>
          <p:cNvCxnSpPr/>
          <p:nvPr/>
        </p:nvCxnSpPr>
        <p:spPr>
          <a:xfrm>
            <a:off x="6659" y="1462103"/>
            <a:ext cx="5927792" cy="0"/>
          </a:xfrm>
          <a:prstGeom prst="straightConnector1">
            <a:avLst/>
          </a:prstGeom>
          <a:noFill/>
          <a:ln w="25400" cap="sq" cmpd="sng">
            <a:solidFill>
              <a:schemeClr val="accent2"/>
            </a:solidFill>
            <a:prstDash val="solid"/>
            <a:bevel/>
            <a:headEnd type="none" w="sm" len="sm"/>
            <a:tailEnd type="none" w="sm" len="sm"/>
          </a:ln>
        </p:spPr>
      </p:cxnSp>
      <p:sp>
        <p:nvSpPr>
          <p:cNvPr id="216" name="Google Shape;216;p8"/>
          <p:cNvSpPr/>
          <p:nvPr/>
        </p:nvSpPr>
        <p:spPr>
          <a:xfrm>
            <a:off x="8552824" y="2601317"/>
            <a:ext cx="104279" cy="104279"/>
          </a:xfrm>
          <a:custGeom>
            <a:avLst/>
            <a:gdLst/>
            <a:ahLst/>
            <a:cxnLst/>
            <a:rect l="l" t="t" r="r" b="b"/>
            <a:pathLst>
              <a:path w="139039" h="139039" extrusionOk="0">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accent2"/>
          </a:solidFill>
          <a:ln>
            <a:noFill/>
          </a:ln>
        </p:spPr>
        <p:txBody>
          <a:bodyPr spcFirstLastPara="1" wrap="square" lIns="68569" tIns="34275" rIns="68569" bIns="34275" anchor="ctr" anchorCtr="0">
            <a:noAutofit/>
          </a:bodyPr>
          <a:lstStyle/>
          <a:p>
            <a:pPr defTabSz="685800">
              <a:buClr>
                <a:srgbClr val="000000"/>
              </a:buClr>
              <a:buSzPts val="1800"/>
            </a:pPr>
            <a:endParaRPr sz="1350" kern="0">
              <a:solidFill>
                <a:srgbClr val="000000"/>
              </a:solidFill>
              <a:latin typeface="Open Sans"/>
              <a:ea typeface="Open Sans"/>
              <a:cs typeface="Open Sans"/>
              <a:sym typeface="Open Sans"/>
            </a:endParaRPr>
          </a:p>
        </p:txBody>
      </p:sp>
      <p:sp>
        <p:nvSpPr>
          <p:cNvPr id="217" name="Google Shape;217;p8"/>
          <p:cNvSpPr txBox="1">
            <a:spLocks noGrp="1"/>
          </p:cNvSpPr>
          <p:nvPr>
            <p:ph type="body" idx="1"/>
          </p:nvPr>
        </p:nvSpPr>
        <p:spPr>
          <a:xfrm>
            <a:off x="602832" y="2477848"/>
            <a:ext cx="7938337" cy="2836272"/>
          </a:xfrm>
          <a:prstGeom prst="rect">
            <a:avLst/>
          </a:prstGeom>
          <a:noFill/>
          <a:ln>
            <a:noFill/>
          </a:ln>
        </p:spPr>
        <p:txBody>
          <a:bodyPr spcFirstLastPara="1" wrap="square" lIns="68569" tIns="34275" rIns="68569" bIns="34275" anchor="t" anchorCtr="0">
            <a:noAutofit/>
          </a:bodyPr>
          <a:lstStyle/>
          <a:p>
            <a:pPr marL="0" indent="0">
              <a:spcBef>
                <a:spcPts val="0"/>
              </a:spcBef>
              <a:buClr>
                <a:schemeClr val="lt1"/>
              </a:buClr>
              <a:buNone/>
            </a:pPr>
            <a:endParaRPr sz="1350">
              <a:solidFill>
                <a:schemeClr val="lt1"/>
              </a:solidFill>
            </a:endParaRPr>
          </a:p>
          <a:p>
            <a:pPr marL="171450" indent="-171450">
              <a:buClr>
                <a:schemeClr val="lt1"/>
              </a:buClr>
            </a:pPr>
            <a:r>
              <a:rPr lang="en-US" sz="1350">
                <a:solidFill>
                  <a:schemeClr val="lt1"/>
                </a:solidFill>
              </a:rPr>
              <a:t>Employees with stronger social connections have lower risk of many significant health problems. This is important for employers because healthy employees tend to have higher levels of work performance, take fewer sick days and bring more energy to the workplace</a:t>
            </a:r>
            <a:r>
              <a:rPr lang="en-US" sz="1350" baseline="30000">
                <a:solidFill>
                  <a:schemeClr val="lt1"/>
                </a:solidFill>
              </a:rPr>
              <a:t> (4, 9,14 , 15)</a:t>
            </a:r>
            <a:endParaRPr sz="1350">
              <a:solidFill>
                <a:schemeClr val="lt1"/>
              </a:solidFill>
            </a:endParaRPr>
          </a:p>
          <a:p>
            <a:pPr marL="171450" indent="-171450">
              <a:buClr>
                <a:schemeClr val="lt1"/>
              </a:buClr>
            </a:pPr>
            <a:r>
              <a:rPr lang="en-US" sz="1350">
                <a:solidFill>
                  <a:schemeClr val="lt1"/>
                </a:solidFill>
              </a:rPr>
              <a:t>High levels of stress at work can lead to absenteeism, illness, low energy, and irritability. By helping employees foster social connections at work, employers can help reduce the effects of workplace stress</a:t>
            </a:r>
            <a:r>
              <a:rPr lang="en-US" sz="1350" baseline="30000">
                <a:solidFill>
                  <a:schemeClr val="lt1"/>
                </a:solidFill>
              </a:rPr>
              <a:t> (21,22) </a:t>
            </a:r>
            <a:endParaRPr/>
          </a:p>
          <a:p>
            <a:pPr marL="171450" indent="-171450">
              <a:buClr>
                <a:schemeClr val="lt1"/>
              </a:buClr>
            </a:pPr>
            <a:r>
              <a:rPr lang="en-US" sz="1350">
                <a:solidFill>
                  <a:schemeClr val="lt1"/>
                </a:solidFill>
              </a:rPr>
              <a:t>Close work friendships boosted employee satisfaction by 50%. People with a ‘best friend’ at work were seven times more likely to be fully engaged in their work </a:t>
            </a:r>
            <a:r>
              <a:rPr lang="en-US" sz="1350" baseline="30000">
                <a:solidFill>
                  <a:schemeClr val="lt1"/>
                </a:solidFill>
              </a:rPr>
              <a:t>(12)</a:t>
            </a:r>
            <a:endParaRPr sz="1350" baseline="30000"/>
          </a:p>
          <a:p>
            <a:pPr marL="171450" indent="-171450">
              <a:buClr>
                <a:schemeClr val="lt1"/>
              </a:buClr>
            </a:pPr>
            <a:r>
              <a:rPr lang="en-US" sz="1350">
                <a:solidFill>
                  <a:schemeClr val="lt1"/>
                </a:solidFill>
              </a:rPr>
              <a:t>Social connection provides a sense of cohesion and support at work, which is essential for cultivating creativity, innovation, teamwork, collaboration and an overarching culture of well-being. </a:t>
            </a:r>
            <a:endParaRPr>
              <a:latin typeface="Open Sans"/>
              <a:ea typeface="Open Sans"/>
              <a:cs typeface="Open Sans"/>
              <a:sym typeface="Open Sans"/>
            </a:endParaRPr>
          </a:p>
        </p:txBody>
      </p:sp>
      <p:sp>
        <p:nvSpPr>
          <p:cNvPr id="218" name="Google Shape;218;p8"/>
          <p:cNvSpPr/>
          <p:nvPr/>
        </p:nvSpPr>
        <p:spPr>
          <a:xfrm>
            <a:off x="8821908" y="2773288"/>
            <a:ext cx="68354" cy="68354"/>
          </a:xfrm>
          <a:custGeom>
            <a:avLst/>
            <a:gdLst/>
            <a:ahLst/>
            <a:cxnLst/>
            <a:rect l="l" t="t" r="r" b="b"/>
            <a:pathLst>
              <a:path w="91138" h="91138" extrusionOk="0">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2"/>
          </a:solidFill>
          <a:ln>
            <a:noFill/>
          </a:ln>
        </p:spPr>
        <p:txBody>
          <a:bodyPr spcFirstLastPara="1" wrap="square" lIns="68569" tIns="34275" rIns="68569" bIns="34275" anchor="ctr" anchorCtr="0">
            <a:noAutofit/>
          </a:bodyPr>
          <a:lstStyle/>
          <a:p>
            <a:pPr defTabSz="685800">
              <a:buClr>
                <a:srgbClr val="000000"/>
              </a:buClr>
              <a:buSzPts val="1800"/>
            </a:pPr>
            <a:endParaRPr sz="1350" kern="0">
              <a:solidFill>
                <a:srgbClr val="000000"/>
              </a:solidFill>
              <a:latin typeface="Open Sans"/>
              <a:ea typeface="Open Sans"/>
              <a:cs typeface="Open Sans"/>
              <a:sym typeface="Open Sans"/>
            </a:endParaRPr>
          </a:p>
        </p:txBody>
      </p:sp>
      <p:sp>
        <p:nvSpPr>
          <p:cNvPr id="219" name="Google Shape;219;p8"/>
          <p:cNvSpPr/>
          <p:nvPr/>
        </p:nvSpPr>
        <p:spPr>
          <a:xfrm>
            <a:off x="8541168" y="3159646"/>
            <a:ext cx="95786" cy="95786"/>
          </a:xfrm>
          <a:custGeom>
            <a:avLst/>
            <a:gdLst/>
            <a:ahLst/>
            <a:cxnLst/>
            <a:rect l="l" t="t" r="r" b="b"/>
            <a:pathLst>
              <a:path w="127714" h="127714" extrusionOk="0">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accent2"/>
          </a:solidFill>
          <a:ln>
            <a:noFill/>
          </a:ln>
        </p:spPr>
        <p:txBody>
          <a:bodyPr spcFirstLastPara="1" wrap="square" lIns="68569" tIns="34275" rIns="68569" bIns="34275" anchor="ctr" anchorCtr="0">
            <a:noAutofit/>
          </a:bodyPr>
          <a:lstStyle/>
          <a:p>
            <a:pPr defTabSz="685800">
              <a:buClr>
                <a:srgbClr val="000000"/>
              </a:buClr>
              <a:buSzPts val="1800"/>
            </a:pPr>
            <a:endParaRPr sz="1350" kern="0">
              <a:solidFill>
                <a:srgbClr val="000000"/>
              </a:solidFill>
              <a:latin typeface="Open Sans"/>
              <a:ea typeface="Open Sans"/>
              <a:cs typeface="Open Sans"/>
              <a:sym typeface="Open Sans"/>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cxnSp>
        <p:nvCxnSpPr>
          <p:cNvPr id="224" name="Google Shape;224;p17"/>
          <p:cNvCxnSpPr/>
          <p:nvPr/>
        </p:nvCxnSpPr>
        <p:spPr>
          <a:xfrm>
            <a:off x="536918" y="1692788"/>
            <a:ext cx="0" cy="4301728"/>
          </a:xfrm>
          <a:prstGeom prst="straightConnector1">
            <a:avLst/>
          </a:prstGeom>
          <a:noFill/>
          <a:ln w="25400" cap="sq" cmpd="sng">
            <a:solidFill>
              <a:schemeClr val="accent2"/>
            </a:solidFill>
            <a:prstDash val="solid"/>
            <a:bevel/>
            <a:headEnd type="none" w="sm" len="sm"/>
            <a:tailEnd type="none" w="sm" len="sm"/>
          </a:ln>
        </p:spPr>
      </p:cxnSp>
      <p:sp>
        <p:nvSpPr>
          <p:cNvPr id="225" name="Google Shape;225;p17"/>
          <p:cNvSpPr/>
          <p:nvPr/>
        </p:nvSpPr>
        <p:spPr>
          <a:xfrm>
            <a:off x="0" y="857250"/>
            <a:ext cx="9144000" cy="5143500"/>
          </a:xfrm>
          <a:prstGeom prst="rect">
            <a:avLst/>
          </a:prstGeom>
          <a:gradFill>
            <a:gsLst>
              <a:gs pos="0">
                <a:schemeClr val="accent2"/>
              </a:gs>
              <a:gs pos="100000">
                <a:schemeClr val="accent4"/>
              </a:gs>
            </a:gsLst>
            <a:lin ang="2700000" scaled="0"/>
          </a:gradFill>
          <a:ln>
            <a:noFill/>
          </a:ln>
        </p:spPr>
        <p:txBody>
          <a:bodyPr spcFirstLastPara="1" wrap="square" lIns="68569" tIns="34275" rIns="68569" bIns="34275" anchor="ctr" anchorCtr="0">
            <a:noAutofit/>
          </a:bodyPr>
          <a:lstStyle/>
          <a:p>
            <a:pPr algn="ctr" defTabSz="685800">
              <a:buClr>
                <a:srgbClr val="000000"/>
              </a:buClr>
              <a:buSzPts val="1800"/>
            </a:pPr>
            <a:endParaRPr sz="1350" kern="0">
              <a:solidFill>
                <a:srgbClr val="FFFFFF"/>
              </a:solidFill>
              <a:latin typeface="Open Sans"/>
              <a:ea typeface="Open Sans"/>
              <a:cs typeface="Open Sans"/>
              <a:sym typeface="Open Sans"/>
            </a:endParaRPr>
          </a:p>
        </p:txBody>
      </p:sp>
      <p:sp>
        <p:nvSpPr>
          <p:cNvPr id="226" name="Google Shape;226;p17"/>
          <p:cNvSpPr txBox="1">
            <a:spLocks noGrp="1"/>
          </p:cNvSpPr>
          <p:nvPr>
            <p:ph type="title"/>
          </p:nvPr>
        </p:nvSpPr>
        <p:spPr>
          <a:xfrm>
            <a:off x="233614" y="1955922"/>
            <a:ext cx="3952619" cy="2719663"/>
          </a:xfrm>
          <a:prstGeom prst="rect">
            <a:avLst/>
          </a:prstGeom>
          <a:noFill/>
          <a:ln>
            <a:noFill/>
          </a:ln>
        </p:spPr>
        <p:txBody>
          <a:bodyPr spcFirstLastPara="1" wrap="square" lIns="68569" tIns="34275" rIns="68569" bIns="34275" anchor="t" anchorCtr="0">
            <a:noAutofit/>
          </a:bodyPr>
          <a:lstStyle/>
          <a:p>
            <a:pPr>
              <a:buClr>
                <a:schemeClr val="lt1"/>
              </a:buClr>
              <a:buSzPts val="4400"/>
            </a:pPr>
            <a:r>
              <a:rPr lang="en-US" b="1" i="0" cap="none">
                <a:solidFill>
                  <a:schemeClr val="lt1"/>
                </a:solidFill>
                <a:latin typeface="Open Sans"/>
                <a:ea typeface="Open Sans"/>
                <a:cs typeface="Open Sans"/>
                <a:sym typeface="Open Sans"/>
              </a:rPr>
              <a:t>PANELIST #1: </a:t>
            </a:r>
            <a:br>
              <a:rPr lang="en-US" b="1" i="0" cap="none">
                <a:solidFill>
                  <a:schemeClr val="lt1"/>
                </a:solidFill>
                <a:latin typeface="Open Sans"/>
                <a:ea typeface="Open Sans"/>
                <a:cs typeface="Open Sans"/>
                <a:sym typeface="Open Sans"/>
              </a:rPr>
            </a:br>
            <a:r>
              <a:rPr lang="en-US" b="1" i="0" cap="none">
                <a:solidFill>
                  <a:schemeClr val="lt1"/>
                </a:solidFill>
                <a:latin typeface="Open Sans"/>
                <a:ea typeface="Open Sans"/>
                <a:cs typeface="Open Sans"/>
                <a:sym typeface="Open Sans"/>
              </a:rPr>
              <a:t>SUSAN THOMPSON,</a:t>
            </a:r>
            <a:r>
              <a:rPr lang="en-US" b="1">
                <a:solidFill>
                  <a:schemeClr val="lt1"/>
                </a:solidFill>
                <a:latin typeface="Open Sans"/>
                <a:ea typeface="Open Sans"/>
                <a:cs typeface="Open Sans"/>
                <a:sym typeface="Open Sans"/>
              </a:rPr>
              <a:t> BS</a:t>
            </a:r>
            <a:br>
              <a:rPr lang="en-US" b="1" i="0" cap="none">
                <a:solidFill>
                  <a:schemeClr val="lt1"/>
                </a:solidFill>
                <a:latin typeface="Open Sans"/>
                <a:ea typeface="Open Sans"/>
                <a:cs typeface="Open Sans"/>
                <a:sym typeface="Open Sans"/>
              </a:rPr>
            </a:br>
            <a:br>
              <a:rPr lang="en-US" b="1" i="0" cap="none">
                <a:solidFill>
                  <a:schemeClr val="lt1"/>
                </a:solidFill>
                <a:latin typeface="Open Sans"/>
                <a:ea typeface="Open Sans"/>
                <a:cs typeface="Open Sans"/>
                <a:sym typeface="Open Sans"/>
              </a:rPr>
            </a:br>
            <a:r>
              <a:rPr lang="en-US" b="1" i="0" cap="none">
                <a:solidFill>
                  <a:schemeClr val="lt1"/>
                </a:solidFill>
                <a:latin typeface="Open Sans"/>
                <a:ea typeface="Open Sans"/>
                <a:cs typeface="Open Sans"/>
                <a:sym typeface="Open Sans"/>
              </a:rPr>
              <a:t>NI</a:t>
            </a:r>
            <a:br>
              <a:rPr lang="en-US" b="1" i="0" cap="none">
                <a:solidFill>
                  <a:schemeClr val="lt1"/>
                </a:solidFill>
                <a:latin typeface="Open Sans"/>
                <a:ea typeface="Open Sans"/>
                <a:cs typeface="Open Sans"/>
                <a:sym typeface="Open Sans"/>
              </a:rPr>
            </a:br>
            <a:endParaRPr b="1" i="0" cap="none">
              <a:solidFill>
                <a:schemeClr val="lt1"/>
              </a:solidFill>
              <a:latin typeface="Open Sans"/>
              <a:ea typeface="Open Sans"/>
              <a:cs typeface="Open Sans"/>
              <a:sym typeface="Open Sans"/>
            </a:endParaRPr>
          </a:p>
        </p:txBody>
      </p:sp>
      <p:sp>
        <p:nvSpPr>
          <p:cNvPr id="227" name="Google Shape;227;p17"/>
          <p:cNvSpPr/>
          <p:nvPr/>
        </p:nvSpPr>
        <p:spPr>
          <a:xfrm>
            <a:off x="8634026" y="1807548"/>
            <a:ext cx="104278" cy="104279"/>
          </a:xfrm>
          <a:custGeom>
            <a:avLst/>
            <a:gdLst/>
            <a:ahLst/>
            <a:cxnLst/>
            <a:rect l="l" t="t" r="r" b="b"/>
            <a:pathLst>
              <a:path w="139037" h="139039" extrusionOk="0">
                <a:moveTo>
                  <a:pt x="129600" y="60082"/>
                </a:moveTo>
                <a:lnTo>
                  <a:pt x="78955" y="60082"/>
                </a:lnTo>
                <a:lnTo>
                  <a:pt x="78955" y="9437"/>
                </a:lnTo>
                <a:cubicBezTo>
                  <a:pt x="78955" y="4225"/>
                  <a:pt x="74730" y="0"/>
                  <a:pt x="69519" y="0"/>
                </a:cubicBezTo>
                <a:cubicBezTo>
                  <a:pt x="64307"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7" y="139039"/>
                  <a:pt x="69519" y="139039"/>
                </a:cubicBezTo>
                <a:cubicBezTo>
                  <a:pt x="74730" y="139039"/>
                  <a:pt x="78955" y="134814"/>
                  <a:pt x="78955" y="129602"/>
                </a:cubicBezTo>
                <a:lnTo>
                  <a:pt x="78955" y="78957"/>
                </a:lnTo>
                <a:lnTo>
                  <a:pt x="129600" y="78957"/>
                </a:lnTo>
                <a:cubicBezTo>
                  <a:pt x="134812" y="78957"/>
                  <a:pt x="139037" y="74731"/>
                  <a:pt x="139037" y="69520"/>
                </a:cubicBezTo>
                <a:cubicBezTo>
                  <a:pt x="139037" y="64308"/>
                  <a:pt x="134812" y="60082"/>
                  <a:pt x="129600" y="60082"/>
                </a:cubicBezTo>
                <a:close/>
              </a:path>
            </a:pathLst>
          </a:custGeom>
          <a:solidFill>
            <a:schemeClr val="lt1"/>
          </a:solidFill>
          <a:ln>
            <a:noFill/>
          </a:ln>
        </p:spPr>
        <p:txBody>
          <a:bodyPr spcFirstLastPara="1" wrap="square" lIns="68569" tIns="34275" rIns="68569" bIns="34275" anchor="ctr" anchorCtr="0">
            <a:noAutofit/>
          </a:bodyPr>
          <a:lstStyle/>
          <a:p>
            <a:pPr defTabSz="685800">
              <a:buClr>
                <a:srgbClr val="000000"/>
              </a:buClr>
              <a:buSzPts val="1800"/>
            </a:pPr>
            <a:endParaRPr sz="1350" kern="0">
              <a:solidFill>
                <a:srgbClr val="000000"/>
              </a:solidFill>
              <a:latin typeface="Open Sans"/>
              <a:ea typeface="Open Sans"/>
              <a:cs typeface="Open Sans"/>
              <a:sym typeface="Open Sans"/>
            </a:endParaRPr>
          </a:p>
        </p:txBody>
      </p:sp>
      <p:cxnSp>
        <p:nvCxnSpPr>
          <p:cNvPr id="228" name="Google Shape;228;p17"/>
          <p:cNvCxnSpPr/>
          <p:nvPr/>
        </p:nvCxnSpPr>
        <p:spPr>
          <a:xfrm>
            <a:off x="4085492" y="2049276"/>
            <a:ext cx="0" cy="3944816"/>
          </a:xfrm>
          <a:prstGeom prst="straightConnector1">
            <a:avLst/>
          </a:prstGeom>
          <a:noFill/>
          <a:ln w="25400" cap="sq" cmpd="sng">
            <a:solidFill>
              <a:schemeClr val="lt1"/>
            </a:solidFill>
            <a:prstDash val="solid"/>
            <a:bevel/>
            <a:headEnd type="none" w="sm" len="sm"/>
            <a:tailEnd type="none" w="sm" len="sm"/>
          </a:ln>
        </p:spPr>
      </p:cxnSp>
      <p:pic>
        <p:nvPicPr>
          <p:cNvPr id="229" name="Google Shape;229;p17" descr="A group of people posing for a photo&#10;&#10;Description automatically generated"/>
          <p:cNvPicPr preferRelativeResize="0">
            <a:picLocks noGrp="1"/>
          </p:cNvPicPr>
          <p:nvPr>
            <p:ph type="body" idx="1"/>
          </p:nvPr>
        </p:nvPicPr>
        <p:blipFill rotWithShape="1">
          <a:blip r:embed="rId3">
            <a:alphaModFix/>
          </a:blip>
          <a:srcRect/>
          <a:stretch/>
        </p:blipFill>
        <p:spPr>
          <a:xfrm>
            <a:off x="4716740" y="2055935"/>
            <a:ext cx="3724308" cy="3587628"/>
          </a:xfrm>
          <a:prstGeom prst="rect">
            <a:avLst/>
          </a:prstGeom>
          <a:noFill/>
          <a:ln>
            <a:noFill/>
          </a:ln>
        </p:spPr>
      </p:pic>
      <p:sp>
        <p:nvSpPr>
          <p:cNvPr id="230" name="Google Shape;230;p17"/>
          <p:cNvSpPr/>
          <p:nvPr/>
        </p:nvSpPr>
        <p:spPr>
          <a:xfrm>
            <a:off x="8814601" y="2101737"/>
            <a:ext cx="95785" cy="95786"/>
          </a:xfrm>
          <a:custGeom>
            <a:avLst/>
            <a:gdLst/>
            <a:ahLst/>
            <a:cxnLst/>
            <a:rect l="l" t="t" r="r" b="b"/>
            <a:pathLst>
              <a:path w="127713" h="127714" extrusionOk="0">
                <a:moveTo>
                  <a:pt x="63857" y="18874"/>
                </a:moveTo>
                <a:cubicBezTo>
                  <a:pt x="88700" y="18874"/>
                  <a:pt x="108839" y="39014"/>
                  <a:pt x="108839" y="63857"/>
                </a:cubicBezTo>
                <a:cubicBezTo>
                  <a:pt x="108839" y="88700"/>
                  <a:pt x="88700" y="108840"/>
                  <a:pt x="63857" y="108840"/>
                </a:cubicBezTo>
                <a:cubicBezTo>
                  <a:pt x="39013" y="108840"/>
                  <a:pt x="18874" y="88700"/>
                  <a:pt x="18874" y="63857"/>
                </a:cubicBezTo>
                <a:cubicBezTo>
                  <a:pt x="18898" y="39024"/>
                  <a:pt x="39023" y="18898"/>
                  <a:pt x="63857" y="18874"/>
                </a:cubicBezTo>
                <a:moveTo>
                  <a:pt x="63857" y="0"/>
                </a:moveTo>
                <a:cubicBezTo>
                  <a:pt x="28590" y="0"/>
                  <a:pt x="0" y="28590"/>
                  <a:pt x="0" y="63857"/>
                </a:cubicBezTo>
                <a:cubicBezTo>
                  <a:pt x="0" y="99124"/>
                  <a:pt x="28590" y="127714"/>
                  <a:pt x="63857" y="127714"/>
                </a:cubicBezTo>
                <a:cubicBezTo>
                  <a:pt x="99124" y="127714"/>
                  <a:pt x="127713" y="99124"/>
                  <a:pt x="127713" y="63857"/>
                </a:cubicBezTo>
                <a:cubicBezTo>
                  <a:pt x="127713" y="28590"/>
                  <a:pt x="99124" y="0"/>
                  <a:pt x="63857" y="0"/>
                </a:cubicBezTo>
                <a:close/>
              </a:path>
            </a:pathLst>
          </a:custGeom>
          <a:solidFill>
            <a:schemeClr val="lt1"/>
          </a:solidFill>
          <a:ln>
            <a:noFill/>
          </a:ln>
        </p:spPr>
        <p:txBody>
          <a:bodyPr spcFirstLastPara="1" wrap="square" lIns="68569" tIns="34275" rIns="68569" bIns="34275" anchor="ctr" anchorCtr="0">
            <a:noAutofit/>
          </a:bodyPr>
          <a:lstStyle/>
          <a:p>
            <a:pPr defTabSz="685800">
              <a:buClr>
                <a:srgbClr val="000000"/>
              </a:buClr>
              <a:buSzPts val="1800"/>
            </a:pPr>
            <a:endParaRPr sz="1350" kern="0">
              <a:solidFill>
                <a:srgbClr val="000000"/>
              </a:solidFill>
              <a:latin typeface="Open Sans"/>
              <a:ea typeface="Open Sans"/>
              <a:cs typeface="Open Sans"/>
              <a:sym typeface="Open Sans"/>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18"/>
          <p:cNvSpPr/>
          <p:nvPr/>
        </p:nvSpPr>
        <p:spPr>
          <a:xfrm>
            <a:off x="0" y="857250"/>
            <a:ext cx="9144000" cy="5143500"/>
          </a:xfrm>
          <a:prstGeom prst="rect">
            <a:avLst/>
          </a:prstGeom>
          <a:solidFill>
            <a:schemeClr val="lt1"/>
          </a:solidFill>
          <a:ln>
            <a:noFill/>
          </a:ln>
        </p:spPr>
        <p:txBody>
          <a:bodyPr spcFirstLastPara="1" wrap="square" lIns="68569" tIns="34275" rIns="68569" bIns="34275" anchor="ctr" anchorCtr="0">
            <a:noAutofit/>
          </a:bodyPr>
          <a:lstStyle/>
          <a:p>
            <a:pPr algn="ctr" defTabSz="685800">
              <a:buClr>
                <a:srgbClr val="000000"/>
              </a:buClr>
              <a:buSzPts val="1800"/>
            </a:pPr>
            <a:endParaRPr sz="1350" kern="0">
              <a:solidFill>
                <a:srgbClr val="FFFFFF"/>
              </a:solidFill>
              <a:latin typeface="Open Sans"/>
              <a:ea typeface="Open Sans"/>
              <a:cs typeface="Open Sans"/>
              <a:sym typeface="Open Sans"/>
            </a:endParaRPr>
          </a:p>
        </p:txBody>
      </p:sp>
      <p:sp>
        <p:nvSpPr>
          <p:cNvPr id="236" name="Google Shape;236;p18"/>
          <p:cNvSpPr/>
          <p:nvPr/>
        </p:nvSpPr>
        <p:spPr>
          <a:xfrm>
            <a:off x="1" y="857250"/>
            <a:ext cx="4334933" cy="5143500"/>
          </a:xfrm>
          <a:prstGeom prst="rect">
            <a:avLst/>
          </a:prstGeom>
          <a:gradFill>
            <a:gsLst>
              <a:gs pos="0">
                <a:schemeClr val="accent2"/>
              </a:gs>
              <a:gs pos="100000">
                <a:schemeClr val="accent4"/>
              </a:gs>
            </a:gsLst>
            <a:lin ang="2700000" scaled="0"/>
          </a:gradFill>
          <a:ln>
            <a:noFill/>
          </a:ln>
        </p:spPr>
        <p:txBody>
          <a:bodyPr spcFirstLastPara="1" wrap="square" lIns="68569" tIns="34275" rIns="68569" bIns="34275" anchor="ctr" anchorCtr="0">
            <a:noAutofit/>
          </a:bodyPr>
          <a:lstStyle/>
          <a:p>
            <a:pPr algn="ctr" defTabSz="685800">
              <a:buClr>
                <a:srgbClr val="000000"/>
              </a:buClr>
              <a:buSzPts val="1800"/>
            </a:pPr>
            <a:endParaRPr sz="1350" kern="0">
              <a:solidFill>
                <a:srgbClr val="FFFFFF"/>
              </a:solidFill>
              <a:latin typeface="Open Sans"/>
              <a:ea typeface="Open Sans"/>
              <a:cs typeface="Open Sans"/>
              <a:sym typeface="Open Sans"/>
            </a:endParaRPr>
          </a:p>
        </p:txBody>
      </p:sp>
      <p:pic>
        <p:nvPicPr>
          <p:cNvPr id="237" name="Google Shape;237;p18" descr="A drawing of a face&#10;&#10;Description automatically generated"/>
          <p:cNvPicPr preferRelativeResize="0"/>
          <p:nvPr/>
        </p:nvPicPr>
        <p:blipFill rotWithShape="1">
          <a:blip r:embed="rId3">
            <a:alphaModFix/>
          </a:blip>
          <a:srcRect/>
          <a:stretch/>
        </p:blipFill>
        <p:spPr>
          <a:xfrm>
            <a:off x="209358" y="2364850"/>
            <a:ext cx="3916219" cy="2614076"/>
          </a:xfrm>
          <a:prstGeom prst="rect">
            <a:avLst/>
          </a:prstGeom>
          <a:noFill/>
          <a:ln>
            <a:noFill/>
          </a:ln>
        </p:spPr>
      </p:pic>
      <p:sp>
        <p:nvSpPr>
          <p:cNvPr id="238" name="Google Shape;238;p18"/>
          <p:cNvSpPr txBox="1">
            <a:spLocks noGrp="1"/>
          </p:cNvSpPr>
          <p:nvPr>
            <p:ph type="body" idx="1"/>
          </p:nvPr>
        </p:nvSpPr>
        <p:spPr>
          <a:xfrm>
            <a:off x="4780337" y="1602035"/>
            <a:ext cx="3792375" cy="2782800"/>
          </a:xfrm>
          <a:prstGeom prst="rect">
            <a:avLst/>
          </a:prstGeom>
          <a:noFill/>
          <a:ln>
            <a:noFill/>
          </a:ln>
        </p:spPr>
        <p:txBody>
          <a:bodyPr spcFirstLastPara="1" wrap="square" lIns="68569" tIns="34275" rIns="68569" bIns="34275" anchor="t" anchorCtr="0">
            <a:noAutofit/>
          </a:bodyPr>
          <a:lstStyle/>
          <a:p>
            <a:pPr marL="0" indent="0">
              <a:spcBef>
                <a:spcPts val="0"/>
              </a:spcBef>
              <a:buSzPts val="2400"/>
              <a:buNone/>
            </a:pPr>
            <a:r>
              <a:rPr lang="en-US" sz="1800" dirty="0"/>
              <a:t>NI is a technology company, located in Austin, TX whose purpose is to “Engineer Ambitiously”. </a:t>
            </a:r>
            <a:endParaRPr dirty="0">
              <a:latin typeface="Open Sans"/>
              <a:ea typeface="Open Sans"/>
              <a:cs typeface="Open Sans"/>
              <a:sym typeface="Open Sans"/>
            </a:endParaRPr>
          </a:p>
          <a:p>
            <a:pPr marL="171450" indent="-171450">
              <a:buSzPts val="2400"/>
            </a:pPr>
            <a:r>
              <a:rPr lang="en-US" sz="1800" dirty="0"/>
              <a:t>Wellness programs include a primary care clinic, on site fitness center with recreation courts, 2 miles of wooded, shaded walking trails, newly remodeled cafeteria, outside deck with grills and bocce ball court</a:t>
            </a:r>
            <a:endParaRPr dirty="0"/>
          </a:p>
          <a:p>
            <a:pPr marL="171450" indent="-171450">
              <a:buSzPts val="2400"/>
            </a:pPr>
            <a:r>
              <a:rPr lang="en-US" sz="1800" dirty="0"/>
              <a:t> NI’s core values: </a:t>
            </a:r>
            <a:endParaRPr dirty="0"/>
          </a:p>
          <a:p>
            <a:pPr marL="0" indent="0" algn="ctr">
              <a:buSzPts val="2400"/>
              <a:buNone/>
            </a:pPr>
            <a:r>
              <a:rPr lang="en-US" sz="1800" b="1" dirty="0"/>
              <a:t>“Be Bold, Be Kind and Be Connectors”. </a:t>
            </a:r>
            <a:endParaRPr dirty="0"/>
          </a:p>
          <a:p>
            <a:pPr marL="171450" indent="-57150">
              <a:buSzPts val="2400"/>
              <a:buNone/>
            </a:pPr>
            <a:endParaRPr dirty="0">
              <a:latin typeface="Open Sans"/>
              <a:ea typeface="Open Sans"/>
              <a:cs typeface="Open Sans"/>
              <a:sym typeface="Open Sans"/>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4" name="Google Shape;244;g928136924f_3_0"/>
          <p:cNvSpPr/>
          <p:nvPr/>
        </p:nvSpPr>
        <p:spPr>
          <a:xfrm>
            <a:off x="0" y="857250"/>
            <a:ext cx="9144000" cy="5143500"/>
          </a:xfrm>
          <a:prstGeom prst="rect">
            <a:avLst/>
          </a:prstGeom>
          <a:solidFill>
            <a:schemeClr val="lt1"/>
          </a:solidFill>
          <a:ln>
            <a:noFill/>
          </a:ln>
        </p:spPr>
        <p:txBody>
          <a:bodyPr spcFirstLastPara="1" wrap="square" lIns="68569" tIns="34275" rIns="68569" bIns="34275" anchor="ctr" anchorCtr="0">
            <a:noAutofit/>
          </a:bodyPr>
          <a:lstStyle/>
          <a:p>
            <a:pPr algn="ctr" defTabSz="685800">
              <a:buClr>
                <a:srgbClr val="000000"/>
              </a:buClr>
              <a:buSzPts val="1800"/>
            </a:pPr>
            <a:endParaRPr sz="1350" kern="0">
              <a:solidFill>
                <a:srgbClr val="FFFFFF"/>
              </a:solidFill>
              <a:latin typeface="Open Sans"/>
              <a:ea typeface="Open Sans"/>
              <a:cs typeface="Open Sans"/>
              <a:sym typeface="Open Sans"/>
            </a:endParaRPr>
          </a:p>
        </p:txBody>
      </p:sp>
      <p:sp>
        <p:nvSpPr>
          <p:cNvPr id="245" name="Google Shape;245;g928136924f_3_0"/>
          <p:cNvSpPr/>
          <p:nvPr/>
        </p:nvSpPr>
        <p:spPr>
          <a:xfrm>
            <a:off x="0" y="857250"/>
            <a:ext cx="4334850" cy="5143500"/>
          </a:xfrm>
          <a:prstGeom prst="rect">
            <a:avLst/>
          </a:prstGeom>
          <a:gradFill>
            <a:gsLst>
              <a:gs pos="0">
                <a:schemeClr val="accent2"/>
              </a:gs>
              <a:gs pos="100000">
                <a:schemeClr val="accent4"/>
              </a:gs>
            </a:gsLst>
            <a:lin ang="2700006" scaled="0"/>
          </a:gradFill>
          <a:ln>
            <a:noFill/>
          </a:ln>
        </p:spPr>
        <p:txBody>
          <a:bodyPr spcFirstLastPara="1" wrap="square" lIns="68569" tIns="34275" rIns="68569" bIns="34275" anchor="ctr" anchorCtr="0">
            <a:noAutofit/>
          </a:bodyPr>
          <a:lstStyle/>
          <a:p>
            <a:pPr algn="ctr" defTabSz="685800">
              <a:buClr>
                <a:srgbClr val="000000"/>
              </a:buClr>
              <a:buSzPts val="1800"/>
            </a:pPr>
            <a:endParaRPr sz="1350" kern="0">
              <a:solidFill>
                <a:srgbClr val="FFFFFF"/>
              </a:solidFill>
              <a:latin typeface="Open Sans"/>
              <a:ea typeface="Open Sans"/>
              <a:cs typeface="Open Sans"/>
              <a:sym typeface="Open Sans"/>
            </a:endParaRPr>
          </a:p>
        </p:txBody>
      </p:sp>
      <p:sp>
        <p:nvSpPr>
          <p:cNvPr id="246" name="Google Shape;246;g928136924f_3_0"/>
          <p:cNvSpPr txBox="1">
            <a:spLocks noGrp="1"/>
          </p:cNvSpPr>
          <p:nvPr>
            <p:ph type="title"/>
          </p:nvPr>
        </p:nvSpPr>
        <p:spPr>
          <a:xfrm>
            <a:off x="169039" y="1480426"/>
            <a:ext cx="3793360" cy="1287225"/>
          </a:xfrm>
          <a:prstGeom prst="rect">
            <a:avLst/>
          </a:prstGeom>
          <a:noFill/>
          <a:ln>
            <a:noFill/>
          </a:ln>
        </p:spPr>
        <p:txBody>
          <a:bodyPr spcFirstLastPara="1" wrap="square" lIns="68569" tIns="34275" rIns="68569" bIns="34275" anchor="b" anchorCtr="0">
            <a:noAutofit/>
          </a:bodyPr>
          <a:lstStyle/>
          <a:p>
            <a:pPr>
              <a:buClr>
                <a:schemeClr val="lt1"/>
              </a:buClr>
              <a:buSzPts val="4400"/>
            </a:pPr>
            <a:r>
              <a:rPr lang="en-US" dirty="0">
                <a:solidFill>
                  <a:schemeClr val="lt1"/>
                </a:solidFill>
                <a:latin typeface="Open Sans"/>
                <a:ea typeface="Open Sans"/>
                <a:cs typeface="Open Sans"/>
                <a:sym typeface="Open Sans"/>
              </a:rPr>
              <a:t>NI</a:t>
            </a:r>
            <a:br>
              <a:rPr lang="en-US" dirty="0">
                <a:solidFill>
                  <a:schemeClr val="lt1"/>
                </a:solidFill>
                <a:latin typeface="Open Sans"/>
                <a:ea typeface="Open Sans"/>
                <a:cs typeface="Open Sans"/>
                <a:sym typeface="Open Sans"/>
              </a:rPr>
            </a:br>
            <a:r>
              <a:rPr lang="en-US" dirty="0">
                <a:solidFill>
                  <a:schemeClr val="lt1"/>
                </a:solidFill>
                <a:latin typeface="Open Sans"/>
                <a:ea typeface="Open Sans"/>
                <a:cs typeface="Open Sans"/>
                <a:sym typeface="Open Sans"/>
              </a:rPr>
              <a:t>Resiliency Programs</a:t>
            </a:r>
            <a:endParaRPr dirty="0">
              <a:latin typeface="Open Sans"/>
              <a:ea typeface="Open Sans"/>
              <a:cs typeface="Open Sans"/>
              <a:sym typeface="Open Sans"/>
            </a:endParaRPr>
          </a:p>
        </p:txBody>
      </p:sp>
      <p:sp>
        <p:nvSpPr>
          <p:cNvPr id="247" name="Google Shape;247;g928136924f_3_0"/>
          <p:cNvSpPr txBox="1">
            <a:spLocks noGrp="1"/>
          </p:cNvSpPr>
          <p:nvPr>
            <p:ph type="body" idx="1"/>
          </p:nvPr>
        </p:nvSpPr>
        <p:spPr>
          <a:xfrm>
            <a:off x="4911469" y="1266451"/>
            <a:ext cx="4175550" cy="1501200"/>
          </a:xfrm>
          <a:prstGeom prst="rect">
            <a:avLst/>
          </a:prstGeom>
          <a:noFill/>
          <a:ln>
            <a:noFill/>
          </a:ln>
        </p:spPr>
        <p:txBody>
          <a:bodyPr spcFirstLastPara="1" wrap="square" lIns="68569" tIns="34275" rIns="68569" bIns="34275" anchor="t" anchorCtr="0">
            <a:noAutofit/>
          </a:bodyPr>
          <a:lstStyle/>
          <a:p>
            <a:pPr marL="171450" indent="0">
              <a:spcBef>
                <a:spcPts val="0"/>
              </a:spcBef>
              <a:buNone/>
            </a:pPr>
            <a:r>
              <a:rPr lang="en-US" sz="1800" b="1"/>
              <a:t>Road to Resiliency </a:t>
            </a:r>
            <a:endParaRPr sz="1650" b="1"/>
          </a:p>
          <a:p>
            <a:pPr marL="514350" lvl="1" indent="-185738">
              <a:buSzPts val="2100"/>
            </a:pPr>
            <a:r>
              <a:rPr lang="en-US" sz="1575"/>
              <a:t>Program facilitated by health &amp; wellness team</a:t>
            </a:r>
            <a:endParaRPr sz="1575"/>
          </a:p>
          <a:p>
            <a:pPr marL="514350" lvl="3" indent="-185738">
              <a:buSzPts val="2100"/>
            </a:pPr>
            <a:r>
              <a:rPr lang="en-US" sz="1575"/>
              <a:t>Gratitude</a:t>
            </a:r>
            <a:endParaRPr sz="1275"/>
          </a:p>
          <a:p>
            <a:pPr marL="514350" lvl="3" indent="-185738">
              <a:buSzPts val="2100"/>
            </a:pPr>
            <a:r>
              <a:rPr lang="en-US" sz="1575"/>
              <a:t>Judgement </a:t>
            </a:r>
            <a:endParaRPr sz="1275"/>
          </a:p>
          <a:p>
            <a:pPr marL="514350" lvl="3" indent="-185738">
              <a:buSzPts val="2100"/>
            </a:pPr>
            <a:r>
              <a:rPr lang="en-US" sz="1575"/>
              <a:t>Time management and prioritizing well-being habits </a:t>
            </a:r>
            <a:endParaRPr sz="1275"/>
          </a:p>
          <a:p>
            <a:pPr marL="514350" lvl="3" indent="-185738">
              <a:buSzPts val="2100"/>
            </a:pPr>
            <a:r>
              <a:rPr lang="en-US" sz="1575"/>
              <a:t>Meditation</a:t>
            </a:r>
            <a:endParaRPr sz="1275"/>
          </a:p>
          <a:p>
            <a:pPr marL="514350" lvl="3" indent="-185738">
              <a:buSzPts val="2100"/>
            </a:pPr>
            <a:r>
              <a:rPr lang="en-US" sz="1575"/>
              <a:t>Progressive muscle relaxation </a:t>
            </a:r>
            <a:endParaRPr sz="1575"/>
          </a:p>
          <a:p>
            <a:pPr marL="171450" indent="0">
              <a:spcBef>
                <a:spcPts val="375"/>
              </a:spcBef>
              <a:buNone/>
            </a:pPr>
            <a:endParaRPr sz="1650"/>
          </a:p>
          <a:p>
            <a:pPr marL="171450" indent="0">
              <a:buNone/>
            </a:pPr>
            <a:r>
              <a:rPr lang="en-US" sz="1650" b="1"/>
              <a:t>World Meditation Day </a:t>
            </a:r>
            <a:endParaRPr sz="1650" b="1"/>
          </a:p>
          <a:p>
            <a:pPr marL="857250" lvl="3" indent="-190500">
              <a:buSzPts val="2200"/>
            </a:pPr>
            <a:r>
              <a:rPr lang="en-US">
                <a:latin typeface="Open Sans"/>
                <a:ea typeface="Open Sans"/>
                <a:cs typeface="Open Sans"/>
                <a:sym typeface="Open Sans"/>
              </a:rPr>
              <a:t>CEO encouraged and kicked off World Meditation Day event in May</a:t>
            </a:r>
            <a:endParaRPr>
              <a:latin typeface="Open Sans"/>
              <a:ea typeface="Open Sans"/>
              <a:cs typeface="Open Sans"/>
              <a:sym typeface="Open Sans"/>
            </a:endParaRPr>
          </a:p>
          <a:p>
            <a:pPr marL="857250" lvl="3" indent="-85725">
              <a:buNone/>
            </a:pPr>
            <a:endParaRPr>
              <a:latin typeface="Open Sans"/>
              <a:ea typeface="Open Sans"/>
              <a:cs typeface="Open Sans"/>
              <a:sym typeface="Open Sans"/>
            </a:endParaRPr>
          </a:p>
          <a:p>
            <a:pPr marL="171450" indent="0">
              <a:lnSpc>
                <a:spcPct val="115000"/>
              </a:lnSpc>
              <a:spcBef>
                <a:spcPts val="900"/>
              </a:spcBef>
              <a:buNone/>
            </a:pPr>
            <a:r>
              <a:rPr lang="en-US" sz="900" i="1"/>
              <a:t>"The topics on judgement and planning/time usage were especially helpful and interesting to me. I liked the technique about trying to intercept judgement” – </a:t>
            </a:r>
            <a:r>
              <a:rPr lang="en-US" sz="900"/>
              <a:t>Road to Resiliency participant</a:t>
            </a:r>
            <a:endParaRPr sz="900"/>
          </a:p>
          <a:p>
            <a:pPr marL="1200150" indent="0">
              <a:spcBef>
                <a:spcPts val="900"/>
              </a:spcBef>
              <a:buNone/>
            </a:pPr>
            <a:endParaRPr>
              <a:latin typeface="Open Sans"/>
              <a:ea typeface="Open Sans"/>
              <a:cs typeface="Open Sans"/>
              <a:sym typeface="Open Sans"/>
            </a:endParaRPr>
          </a:p>
          <a:p>
            <a:pPr marL="0" indent="0">
              <a:buNone/>
            </a:pPr>
            <a:endParaRPr>
              <a:latin typeface="Open Sans"/>
              <a:ea typeface="Open Sans"/>
              <a:cs typeface="Open Sans"/>
              <a:sym typeface="Open Sans"/>
            </a:endParaRPr>
          </a:p>
          <a:p>
            <a:pPr marL="0" indent="0">
              <a:buNone/>
            </a:pPr>
            <a:endParaRPr>
              <a:latin typeface="Open Sans"/>
              <a:ea typeface="Open Sans"/>
              <a:cs typeface="Open Sans"/>
              <a:sym typeface="Open Sans"/>
            </a:endParaRPr>
          </a:p>
          <a:p>
            <a:pPr marL="0" indent="0">
              <a:buNone/>
            </a:pPr>
            <a:endParaRPr>
              <a:latin typeface="Open Sans"/>
              <a:ea typeface="Open Sans"/>
              <a:cs typeface="Open Sans"/>
              <a:sym typeface="Open Sans"/>
            </a:endParaRPr>
          </a:p>
        </p:txBody>
      </p:sp>
      <p:pic>
        <p:nvPicPr>
          <p:cNvPr id="248" name="Google Shape;248;g928136924f_3_0"/>
          <p:cNvPicPr preferRelativeResize="0"/>
          <p:nvPr/>
        </p:nvPicPr>
        <p:blipFill rotWithShape="1">
          <a:blip r:embed="rId3">
            <a:alphaModFix/>
          </a:blip>
          <a:srcRect l="7299" r="7308"/>
          <a:stretch/>
        </p:blipFill>
        <p:spPr>
          <a:xfrm>
            <a:off x="169039" y="3071545"/>
            <a:ext cx="4151804" cy="2750068"/>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Google Shape;254;p21"/>
          <p:cNvSpPr/>
          <p:nvPr/>
        </p:nvSpPr>
        <p:spPr>
          <a:xfrm>
            <a:off x="0" y="857250"/>
            <a:ext cx="9144000" cy="5143500"/>
          </a:xfrm>
          <a:prstGeom prst="rect">
            <a:avLst/>
          </a:prstGeom>
          <a:solidFill>
            <a:schemeClr val="lt1"/>
          </a:solidFill>
          <a:ln>
            <a:noFill/>
          </a:ln>
        </p:spPr>
        <p:txBody>
          <a:bodyPr spcFirstLastPara="1" wrap="square" lIns="68569" tIns="34275" rIns="68569" bIns="34275" anchor="ctr" anchorCtr="0">
            <a:noAutofit/>
          </a:bodyPr>
          <a:lstStyle/>
          <a:p>
            <a:pPr algn="ctr" defTabSz="685800">
              <a:buClr>
                <a:srgbClr val="000000"/>
              </a:buClr>
              <a:buSzPts val="1800"/>
            </a:pPr>
            <a:endParaRPr sz="1350" kern="0">
              <a:solidFill>
                <a:srgbClr val="FFFFFF"/>
              </a:solidFill>
              <a:latin typeface="Open Sans"/>
              <a:ea typeface="Open Sans"/>
              <a:cs typeface="Open Sans"/>
              <a:sym typeface="Open Sans"/>
            </a:endParaRPr>
          </a:p>
        </p:txBody>
      </p:sp>
      <p:sp>
        <p:nvSpPr>
          <p:cNvPr id="255" name="Google Shape;255;p21"/>
          <p:cNvSpPr txBox="1">
            <a:spLocks noGrp="1"/>
          </p:cNvSpPr>
          <p:nvPr>
            <p:ph type="title"/>
          </p:nvPr>
        </p:nvSpPr>
        <p:spPr>
          <a:xfrm>
            <a:off x="4528706" y="1350828"/>
            <a:ext cx="4631850" cy="469800"/>
          </a:xfrm>
          <a:prstGeom prst="rect">
            <a:avLst/>
          </a:prstGeom>
          <a:noFill/>
          <a:ln>
            <a:noFill/>
          </a:ln>
        </p:spPr>
        <p:txBody>
          <a:bodyPr spcFirstLastPara="1" wrap="square" lIns="68569" tIns="34275" rIns="68569" bIns="34275" anchor="b" anchorCtr="0">
            <a:normAutofit fontScale="90000"/>
          </a:bodyPr>
          <a:lstStyle/>
          <a:p>
            <a:pPr>
              <a:buSzPts val="4800"/>
            </a:pPr>
            <a:r>
              <a:rPr lang="en-US" sz="1958" b="1"/>
              <a:t>Community Connections &amp; Wellness Programs</a:t>
            </a:r>
            <a:endParaRPr sz="2018" b="1"/>
          </a:p>
        </p:txBody>
      </p:sp>
      <p:sp>
        <p:nvSpPr>
          <p:cNvPr id="256" name="Google Shape;256;p21"/>
          <p:cNvSpPr/>
          <p:nvPr/>
        </p:nvSpPr>
        <p:spPr>
          <a:xfrm>
            <a:off x="0" y="857250"/>
            <a:ext cx="4334850" cy="5143500"/>
          </a:xfrm>
          <a:prstGeom prst="rect">
            <a:avLst/>
          </a:prstGeom>
          <a:gradFill>
            <a:gsLst>
              <a:gs pos="0">
                <a:schemeClr val="accent2"/>
              </a:gs>
              <a:gs pos="100000">
                <a:schemeClr val="accent4"/>
              </a:gs>
            </a:gsLst>
            <a:lin ang="2700000" scaled="0"/>
          </a:gradFill>
          <a:ln>
            <a:noFill/>
          </a:ln>
        </p:spPr>
        <p:txBody>
          <a:bodyPr spcFirstLastPara="1" wrap="square" lIns="68569" tIns="34275" rIns="68569" bIns="34275" anchor="ctr" anchorCtr="0">
            <a:noAutofit/>
          </a:bodyPr>
          <a:lstStyle/>
          <a:p>
            <a:pPr algn="ctr" defTabSz="685800">
              <a:buClr>
                <a:srgbClr val="000000"/>
              </a:buClr>
              <a:buSzPts val="1800"/>
            </a:pPr>
            <a:endParaRPr sz="1350" kern="0">
              <a:solidFill>
                <a:srgbClr val="FFFFFF"/>
              </a:solidFill>
              <a:latin typeface="Open Sans"/>
              <a:ea typeface="Open Sans"/>
              <a:cs typeface="Open Sans"/>
              <a:sym typeface="Open Sans"/>
            </a:endParaRPr>
          </a:p>
        </p:txBody>
      </p:sp>
      <p:sp>
        <p:nvSpPr>
          <p:cNvPr id="257" name="Google Shape;257;p21"/>
          <p:cNvSpPr txBox="1">
            <a:spLocks noGrp="1"/>
          </p:cNvSpPr>
          <p:nvPr>
            <p:ph type="body" idx="1"/>
          </p:nvPr>
        </p:nvSpPr>
        <p:spPr>
          <a:xfrm>
            <a:off x="4528707" y="2539198"/>
            <a:ext cx="4631850" cy="2782800"/>
          </a:xfrm>
          <a:prstGeom prst="rect">
            <a:avLst/>
          </a:prstGeom>
          <a:noFill/>
          <a:ln>
            <a:noFill/>
          </a:ln>
        </p:spPr>
        <p:txBody>
          <a:bodyPr spcFirstLastPara="1" wrap="square" lIns="68569" tIns="34275" rIns="68569" bIns="34275" anchor="t" anchorCtr="0">
            <a:noAutofit/>
          </a:bodyPr>
          <a:lstStyle/>
          <a:p>
            <a:pPr marL="0" indent="0">
              <a:spcBef>
                <a:spcPts val="0"/>
              </a:spcBef>
              <a:buSzPts val="2400"/>
              <a:buNone/>
            </a:pPr>
            <a:r>
              <a:rPr lang="en-US" sz="1725"/>
              <a:t>Workday Wind Down </a:t>
            </a:r>
            <a:endParaRPr sz="1725"/>
          </a:p>
          <a:p>
            <a:pPr indent="-280988">
              <a:spcBef>
                <a:spcPts val="375"/>
              </a:spcBef>
              <a:buSzPts val="2300"/>
              <a:buFont typeface="Open Sans"/>
              <a:buChar char="•"/>
            </a:pPr>
            <a:r>
              <a:rPr lang="en-US" sz="1725"/>
              <a:t>Challenge: Employees are having a hard time separating work life balance</a:t>
            </a:r>
            <a:endParaRPr sz="1725"/>
          </a:p>
          <a:p>
            <a:pPr indent="-280988">
              <a:spcBef>
                <a:spcPts val="0"/>
              </a:spcBef>
              <a:buSzPts val="2300"/>
              <a:buFont typeface="Open Sans"/>
              <a:buChar char="•"/>
            </a:pPr>
            <a:r>
              <a:rPr lang="en-US" sz="1725"/>
              <a:t>Solution: Workday Wind Down </a:t>
            </a:r>
            <a:endParaRPr sz="1725"/>
          </a:p>
          <a:p>
            <a:pPr indent="-280988">
              <a:spcBef>
                <a:spcPts val="0"/>
              </a:spcBef>
              <a:buSzPts val="2300"/>
              <a:buFont typeface="Open Sans"/>
              <a:buChar char="•"/>
            </a:pPr>
            <a:r>
              <a:rPr lang="en-US" sz="1725"/>
              <a:t>Employees report feeling better, relaxed and ready to quit or take a break from work. </a:t>
            </a:r>
            <a:endParaRPr sz="1725"/>
          </a:p>
          <a:p>
            <a:pPr indent="0">
              <a:spcBef>
                <a:spcPts val="375"/>
              </a:spcBef>
              <a:buNone/>
            </a:pPr>
            <a:endParaRPr sz="1725"/>
          </a:p>
          <a:p>
            <a:pPr marL="0" indent="0">
              <a:spcBef>
                <a:spcPts val="375"/>
              </a:spcBef>
              <a:buNone/>
            </a:pPr>
            <a:r>
              <a:rPr lang="en-US" sz="1725"/>
              <a:t>Mindfulness Rooms on campus </a:t>
            </a:r>
            <a:endParaRPr sz="1725"/>
          </a:p>
          <a:p>
            <a:pPr indent="-280988">
              <a:spcBef>
                <a:spcPts val="375"/>
              </a:spcBef>
              <a:buSzPts val="2300"/>
            </a:pPr>
            <a:r>
              <a:rPr lang="en-US" sz="1725"/>
              <a:t>encourage employees to make a mindfulness space at home</a:t>
            </a:r>
            <a:endParaRPr sz="1725"/>
          </a:p>
          <a:p>
            <a:pPr marL="0" indent="0">
              <a:spcBef>
                <a:spcPts val="375"/>
              </a:spcBef>
              <a:buNone/>
            </a:pPr>
            <a:endParaRPr sz="2025"/>
          </a:p>
          <a:p>
            <a:pPr marL="0" indent="0">
              <a:spcBef>
                <a:spcPts val="375"/>
              </a:spcBef>
              <a:buNone/>
            </a:pPr>
            <a:endParaRPr>
              <a:latin typeface="Open Sans"/>
              <a:ea typeface="Open Sans"/>
              <a:cs typeface="Open Sans"/>
              <a:sym typeface="Open Sans"/>
            </a:endParaRPr>
          </a:p>
          <a:p>
            <a:pPr marL="685800" indent="0">
              <a:spcBef>
                <a:spcPts val="375"/>
              </a:spcBef>
              <a:buNone/>
            </a:pPr>
            <a:endParaRPr>
              <a:latin typeface="Open Sans"/>
              <a:ea typeface="Open Sans"/>
              <a:cs typeface="Open Sans"/>
              <a:sym typeface="Open Sans"/>
            </a:endParaRPr>
          </a:p>
          <a:p>
            <a:pPr marL="0" indent="0">
              <a:spcBef>
                <a:spcPts val="375"/>
              </a:spcBef>
              <a:buNone/>
            </a:pPr>
            <a:endParaRPr>
              <a:latin typeface="Open Sans"/>
              <a:ea typeface="Open Sans"/>
              <a:cs typeface="Open Sans"/>
              <a:sym typeface="Open Sans"/>
            </a:endParaRPr>
          </a:p>
          <a:p>
            <a:pPr marL="685800" indent="0">
              <a:spcBef>
                <a:spcPts val="375"/>
              </a:spcBef>
              <a:buNone/>
            </a:pPr>
            <a:endParaRPr>
              <a:latin typeface="Open Sans"/>
              <a:ea typeface="Open Sans"/>
              <a:cs typeface="Open Sans"/>
              <a:sym typeface="Open Sans"/>
            </a:endParaRPr>
          </a:p>
          <a:p>
            <a:pPr marL="514350" lvl="1" indent="-57150">
              <a:buSzPts val="2400"/>
              <a:buNone/>
            </a:pPr>
            <a:endParaRPr>
              <a:latin typeface="Open Sans"/>
              <a:ea typeface="Open Sans"/>
              <a:cs typeface="Open Sans"/>
              <a:sym typeface="Open Sans"/>
            </a:endParaRPr>
          </a:p>
          <a:p>
            <a:pPr marL="514350" lvl="1" indent="-57150">
              <a:buSzPts val="2400"/>
              <a:buNone/>
            </a:pPr>
            <a:endParaRPr>
              <a:latin typeface="Open Sans"/>
              <a:ea typeface="Open Sans"/>
              <a:cs typeface="Open Sans"/>
              <a:sym typeface="Open Sans"/>
            </a:endParaRPr>
          </a:p>
        </p:txBody>
      </p:sp>
      <p:sp>
        <p:nvSpPr>
          <p:cNvPr id="258" name="Google Shape;258;p21"/>
          <p:cNvSpPr txBox="1"/>
          <p:nvPr/>
        </p:nvSpPr>
        <p:spPr>
          <a:xfrm>
            <a:off x="664406" y="3355388"/>
            <a:ext cx="2250000" cy="2250000"/>
          </a:xfrm>
          <a:prstGeom prst="rect">
            <a:avLst/>
          </a:prstGeom>
          <a:noFill/>
          <a:ln>
            <a:noFill/>
          </a:ln>
        </p:spPr>
        <p:txBody>
          <a:bodyPr spcFirstLastPara="1" wrap="square" lIns="68569" tIns="68569" rIns="68569" bIns="68569" anchor="ctr" anchorCtr="0">
            <a:noAutofit/>
          </a:bodyPr>
          <a:lstStyle/>
          <a:p>
            <a:pPr defTabSz="685800">
              <a:buClr>
                <a:srgbClr val="000000"/>
              </a:buClr>
            </a:pPr>
            <a:r>
              <a:rPr lang="en-US" sz="1050" kern="0">
                <a:solidFill>
                  <a:srgbClr val="000000"/>
                </a:solidFill>
                <a:latin typeface="Arial"/>
                <a:cs typeface="Arial"/>
                <a:sym typeface="Arial"/>
              </a:rPr>
              <a:t> </a:t>
            </a:r>
            <a:endParaRPr sz="1050" kern="0">
              <a:solidFill>
                <a:srgbClr val="000000"/>
              </a:solidFill>
              <a:latin typeface="Arial"/>
              <a:cs typeface="Arial"/>
              <a:sym typeface="Arial"/>
            </a:endParaRPr>
          </a:p>
        </p:txBody>
      </p:sp>
      <p:pic>
        <p:nvPicPr>
          <p:cNvPr id="259" name="Google Shape;259;p21"/>
          <p:cNvPicPr preferRelativeResize="0"/>
          <p:nvPr/>
        </p:nvPicPr>
        <p:blipFill>
          <a:blip r:embed="rId3">
            <a:alphaModFix/>
          </a:blip>
          <a:stretch>
            <a:fillRect/>
          </a:stretch>
        </p:blipFill>
        <p:spPr>
          <a:xfrm rot="10800000">
            <a:off x="701878" y="1054802"/>
            <a:ext cx="2931095" cy="2074330"/>
          </a:xfrm>
          <a:prstGeom prst="rect">
            <a:avLst/>
          </a:prstGeom>
          <a:noFill/>
          <a:ln>
            <a:noFill/>
          </a:ln>
        </p:spPr>
      </p:pic>
      <p:pic>
        <p:nvPicPr>
          <p:cNvPr id="260" name="Google Shape;260;p21"/>
          <p:cNvPicPr preferRelativeResize="0"/>
          <p:nvPr/>
        </p:nvPicPr>
        <p:blipFill>
          <a:blip r:embed="rId4">
            <a:alphaModFix/>
          </a:blip>
          <a:stretch>
            <a:fillRect/>
          </a:stretch>
        </p:blipFill>
        <p:spPr>
          <a:xfrm>
            <a:off x="1406325" y="3355388"/>
            <a:ext cx="1705162" cy="2557743"/>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Google Shape;266;g93dc87230e_0_1"/>
          <p:cNvSpPr/>
          <p:nvPr/>
        </p:nvSpPr>
        <p:spPr>
          <a:xfrm>
            <a:off x="246675" y="857251"/>
            <a:ext cx="9215222" cy="5153210"/>
          </a:xfrm>
          <a:prstGeom prst="rect">
            <a:avLst/>
          </a:prstGeom>
          <a:solidFill>
            <a:schemeClr val="lt1"/>
          </a:solidFill>
          <a:ln>
            <a:noFill/>
          </a:ln>
        </p:spPr>
        <p:txBody>
          <a:bodyPr spcFirstLastPara="1" wrap="square" lIns="68569" tIns="34275" rIns="68569" bIns="34275" anchor="ctr" anchorCtr="0">
            <a:noAutofit/>
          </a:bodyPr>
          <a:lstStyle/>
          <a:p>
            <a:pPr algn="ctr" defTabSz="685800">
              <a:buClr>
                <a:srgbClr val="000000"/>
              </a:buClr>
              <a:buSzPts val="1800"/>
            </a:pPr>
            <a:endParaRPr sz="1350" kern="0">
              <a:solidFill>
                <a:srgbClr val="FFFFFF"/>
              </a:solidFill>
              <a:latin typeface="Open Sans"/>
              <a:ea typeface="Open Sans"/>
              <a:cs typeface="Open Sans"/>
              <a:sym typeface="Open Sans"/>
            </a:endParaRPr>
          </a:p>
        </p:txBody>
      </p:sp>
      <p:sp>
        <p:nvSpPr>
          <p:cNvPr id="267" name="Google Shape;267;g93dc87230e_0_1"/>
          <p:cNvSpPr txBox="1">
            <a:spLocks noGrp="1"/>
          </p:cNvSpPr>
          <p:nvPr>
            <p:ph type="title"/>
          </p:nvPr>
        </p:nvSpPr>
        <p:spPr>
          <a:xfrm>
            <a:off x="5223394" y="1220925"/>
            <a:ext cx="3852450" cy="709425"/>
          </a:xfrm>
          <a:prstGeom prst="rect">
            <a:avLst/>
          </a:prstGeom>
          <a:noFill/>
          <a:ln>
            <a:noFill/>
          </a:ln>
        </p:spPr>
        <p:txBody>
          <a:bodyPr spcFirstLastPara="1" wrap="square" lIns="68569" tIns="34275" rIns="68569" bIns="34275" anchor="b" anchorCtr="0">
            <a:noAutofit/>
          </a:bodyPr>
          <a:lstStyle/>
          <a:p>
            <a:pPr>
              <a:buSzPts val="4800"/>
            </a:pPr>
            <a:r>
              <a:rPr lang="en-US" sz="2325" b="1" dirty="0"/>
              <a:t>NI Wellness Retreat</a:t>
            </a:r>
            <a:br>
              <a:rPr lang="en-US" sz="2325" b="1" dirty="0"/>
            </a:br>
            <a:endParaRPr sz="2393" b="1" dirty="0"/>
          </a:p>
        </p:txBody>
      </p:sp>
      <p:sp>
        <p:nvSpPr>
          <p:cNvPr id="268" name="Google Shape;268;g93dc87230e_0_1"/>
          <p:cNvSpPr/>
          <p:nvPr/>
        </p:nvSpPr>
        <p:spPr>
          <a:xfrm>
            <a:off x="-1335694" y="867966"/>
            <a:ext cx="6232950" cy="5133790"/>
          </a:xfrm>
          <a:prstGeom prst="rect">
            <a:avLst/>
          </a:prstGeom>
          <a:gradFill>
            <a:gsLst>
              <a:gs pos="0">
                <a:schemeClr val="accent2"/>
              </a:gs>
              <a:gs pos="100000">
                <a:schemeClr val="accent4"/>
              </a:gs>
            </a:gsLst>
            <a:lin ang="2700006" scaled="0"/>
          </a:gradFill>
          <a:ln>
            <a:noFill/>
          </a:ln>
        </p:spPr>
        <p:txBody>
          <a:bodyPr spcFirstLastPara="1" wrap="square" lIns="68569" tIns="34275" rIns="68569" bIns="34275" anchor="ctr" anchorCtr="0">
            <a:noAutofit/>
          </a:bodyPr>
          <a:lstStyle/>
          <a:p>
            <a:pPr algn="ctr" defTabSz="685800">
              <a:buClr>
                <a:srgbClr val="000000"/>
              </a:buClr>
              <a:buSzPts val="1800"/>
            </a:pPr>
            <a:endParaRPr sz="1350" kern="0">
              <a:solidFill>
                <a:srgbClr val="FFFFFF"/>
              </a:solidFill>
              <a:latin typeface="Open Sans"/>
              <a:ea typeface="Open Sans"/>
              <a:cs typeface="Open Sans"/>
              <a:sym typeface="Open Sans"/>
            </a:endParaRPr>
          </a:p>
        </p:txBody>
      </p:sp>
      <p:sp>
        <p:nvSpPr>
          <p:cNvPr id="269" name="Google Shape;269;g93dc87230e_0_1"/>
          <p:cNvSpPr txBox="1">
            <a:spLocks noGrp="1"/>
          </p:cNvSpPr>
          <p:nvPr>
            <p:ph type="body" idx="1"/>
          </p:nvPr>
        </p:nvSpPr>
        <p:spPr>
          <a:xfrm>
            <a:off x="5397769" y="1990088"/>
            <a:ext cx="3503700" cy="3550950"/>
          </a:xfrm>
          <a:prstGeom prst="rect">
            <a:avLst/>
          </a:prstGeom>
          <a:noFill/>
          <a:ln>
            <a:noFill/>
          </a:ln>
        </p:spPr>
        <p:txBody>
          <a:bodyPr spcFirstLastPara="1" wrap="square" lIns="68569" tIns="34275" rIns="68569" bIns="34275" anchor="t" anchorCtr="0">
            <a:noAutofit/>
          </a:bodyPr>
          <a:lstStyle/>
          <a:p>
            <a:pPr indent="-219075">
              <a:spcBef>
                <a:spcPts val="375"/>
              </a:spcBef>
              <a:buSzPts val="1000"/>
              <a:buChar char="●"/>
            </a:pPr>
            <a:r>
              <a:rPr lang="en-US" sz="1500" dirty="0"/>
              <a:t>Part of employee appreciation week </a:t>
            </a:r>
            <a:endParaRPr sz="1500" dirty="0"/>
          </a:p>
          <a:p>
            <a:pPr indent="-219075">
              <a:spcBef>
                <a:spcPts val="375"/>
              </a:spcBef>
              <a:buSzPts val="1000"/>
              <a:buChar char="●"/>
            </a:pPr>
            <a:r>
              <a:rPr lang="en-US" sz="1500" dirty="0"/>
              <a:t>Interactive sessions </a:t>
            </a:r>
            <a:endParaRPr sz="1500" dirty="0"/>
          </a:p>
          <a:p>
            <a:pPr indent="-219075">
              <a:spcBef>
                <a:spcPts val="375"/>
              </a:spcBef>
              <a:buSzPts val="1000"/>
              <a:buChar char="●"/>
            </a:pPr>
            <a:r>
              <a:rPr lang="en-US" sz="1500" dirty="0"/>
              <a:t>Feng shui for your office,</a:t>
            </a:r>
            <a:endParaRPr sz="1500" dirty="0"/>
          </a:p>
          <a:p>
            <a:pPr lvl="1" indent="-266700">
              <a:buSzPts val="2000"/>
              <a:buChar char="○"/>
            </a:pPr>
            <a:r>
              <a:rPr lang="en-US" sz="1500" dirty="0"/>
              <a:t>Cooking class for families</a:t>
            </a:r>
            <a:endParaRPr sz="1500" dirty="0"/>
          </a:p>
          <a:p>
            <a:pPr lvl="1" indent="-266700">
              <a:buSzPts val="2000"/>
              <a:buChar char="○"/>
            </a:pPr>
            <a:r>
              <a:rPr lang="en-US" sz="1500" dirty="0"/>
              <a:t>Interactive stress relief with meditation and yoga</a:t>
            </a:r>
            <a:endParaRPr sz="1500" dirty="0"/>
          </a:p>
          <a:p>
            <a:pPr indent="-219075">
              <a:spcBef>
                <a:spcPts val="375"/>
              </a:spcBef>
              <a:buSzPts val="1000"/>
              <a:buChar char="●"/>
            </a:pPr>
            <a:r>
              <a:rPr lang="en-US" sz="1500" dirty="0"/>
              <a:t>Interactive sessions </a:t>
            </a:r>
            <a:endParaRPr sz="1500" dirty="0"/>
          </a:p>
          <a:p>
            <a:pPr indent="-219075">
              <a:spcBef>
                <a:spcPts val="375"/>
              </a:spcBef>
              <a:buSzPts val="1000"/>
              <a:buChar char="●"/>
            </a:pPr>
            <a:r>
              <a:rPr lang="en-US" sz="1500" dirty="0"/>
              <a:t>500+ participants with positive feedback on all sessions</a:t>
            </a:r>
            <a:endParaRPr sz="1500" dirty="0"/>
          </a:p>
          <a:p>
            <a:pPr indent="0">
              <a:spcBef>
                <a:spcPts val="375"/>
              </a:spcBef>
              <a:buNone/>
            </a:pPr>
            <a:endParaRPr sz="1500" dirty="0"/>
          </a:p>
          <a:p>
            <a:pPr indent="0">
              <a:spcBef>
                <a:spcPts val="375"/>
              </a:spcBef>
              <a:buNone/>
            </a:pPr>
            <a:endParaRPr sz="1800" dirty="0"/>
          </a:p>
          <a:p>
            <a:pPr indent="0">
              <a:spcBef>
                <a:spcPts val="375"/>
              </a:spcBef>
              <a:buNone/>
            </a:pPr>
            <a:endParaRPr sz="1650" dirty="0"/>
          </a:p>
          <a:p>
            <a:pPr indent="0">
              <a:spcBef>
                <a:spcPts val="0"/>
              </a:spcBef>
              <a:buNone/>
            </a:pPr>
            <a:endParaRPr sz="1800" dirty="0"/>
          </a:p>
          <a:p>
            <a:pPr marL="685800" indent="0">
              <a:spcBef>
                <a:spcPts val="375"/>
              </a:spcBef>
              <a:buNone/>
            </a:pPr>
            <a:endParaRPr dirty="0">
              <a:latin typeface="Open Sans"/>
              <a:ea typeface="Open Sans"/>
              <a:cs typeface="Open Sans"/>
              <a:sym typeface="Open Sans"/>
            </a:endParaRPr>
          </a:p>
          <a:p>
            <a:pPr marL="514350" lvl="1" indent="-57150">
              <a:buSzPts val="2400"/>
              <a:buNone/>
            </a:pPr>
            <a:endParaRPr dirty="0">
              <a:latin typeface="Open Sans"/>
              <a:ea typeface="Open Sans"/>
              <a:cs typeface="Open Sans"/>
              <a:sym typeface="Open Sans"/>
            </a:endParaRPr>
          </a:p>
          <a:p>
            <a:pPr marL="514350" lvl="1" indent="-57150">
              <a:buSzPts val="2400"/>
              <a:buNone/>
            </a:pPr>
            <a:endParaRPr dirty="0">
              <a:latin typeface="Open Sans"/>
              <a:ea typeface="Open Sans"/>
              <a:cs typeface="Open Sans"/>
              <a:sym typeface="Open Sans"/>
            </a:endParaRPr>
          </a:p>
        </p:txBody>
      </p:sp>
      <p:graphicFrame>
        <p:nvGraphicFramePr>
          <p:cNvPr id="270" name="Google Shape;270;g93dc87230e_0_1"/>
          <p:cNvGraphicFramePr/>
          <p:nvPr/>
        </p:nvGraphicFramePr>
        <p:xfrm>
          <a:off x="-35565" y="1047455"/>
          <a:ext cx="4574269" cy="4917767"/>
        </p:xfrm>
        <a:graphic>
          <a:graphicData uri="http://schemas.openxmlformats.org/drawingml/2006/table">
            <a:tbl>
              <a:tblPr/>
              <a:tblGrid>
                <a:gridCol w="396150">
                  <a:extLst>
                    <a:ext uri="{9D8B030D-6E8A-4147-A177-3AD203B41FA5}">
                      <a16:colId xmlns:a16="http://schemas.microsoft.com/office/drawing/2014/main" val="20000"/>
                    </a:ext>
                  </a:extLst>
                </a:gridCol>
                <a:gridCol w="1637981">
                  <a:extLst>
                    <a:ext uri="{9D8B030D-6E8A-4147-A177-3AD203B41FA5}">
                      <a16:colId xmlns:a16="http://schemas.microsoft.com/office/drawing/2014/main" val="20001"/>
                    </a:ext>
                  </a:extLst>
                </a:gridCol>
                <a:gridCol w="2540138">
                  <a:extLst>
                    <a:ext uri="{9D8B030D-6E8A-4147-A177-3AD203B41FA5}">
                      <a16:colId xmlns:a16="http://schemas.microsoft.com/office/drawing/2014/main" val="20002"/>
                    </a:ext>
                  </a:extLst>
                </a:gridCol>
              </a:tblGrid>
              <a:tr h="694256">
                <a:tc>
                  <a:txBody>
                    <a:bodyPr/>
                    <a:lstStyle/>
                    <a:p>
                      <a:pPr marL="0" lvl="0" indent="0" algn="ctr" rtl="0">
                        <a:lnSpc>
                          <a:spcPct val="115000"/>
                        </a:lnSpc>
                        <a:spcBef>
                          <a:spcPts val="0"/>
                        </a:spcBef>
                        <a:spcAft>
                          <a:spcPts val="0"/>
                        </a:spcAft>
                        <a:buNone/>
                      </a:pPr>
                      <a:endParaRPr sz="800" b="1" dirty="0">
                        <a:solidFill>
                          <a:srgbClr val="FFFFFF"/>
                        </a:solidFill>
                      </a:endParaRPr>
                    </a:p>
                  </a:txBody>
                  <a:tcPr marL="68569" marR="68569" marT="68569" marB="68569">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lvl="0" indent="0" algn="ctr" rtl="0">
                        <a:lnSpc>
                          <a:spcPct val="115000"/>
                        </a:lnSpc>
                        <a:spcBef>
                          <a:spcPts val="0"/>
                        </a:spcBef>
                        <a:spcAft>
                          <a:spcPts val="0"/>
                        </a:spcAft>
                        <a:buNone/>
                      </a:pPr>
                      <a:r>
                        <a:rPr lang="en-US" sz="1800" b="1" dirty="0">
                          <a:solidFill>
                            <a:srgbClr val="FFFFFF"/>
                          </a:solidFill>
                        </a:rPr>
                        <a:t>Event</a:t>
                      </a:r>
                      <a:endParaRPr sz="1800" b="1" dirty="0">
                        <a:solidFill>
                          <a:srgbClr val="FFFFFF"/>
                        </a:solidFill>
                      </a:endParaRPr>
                    </a:p>
                  </a:txBody>
                  <a:tcPr marL="68569" marR="68569" marT="68569" marB="68569">
                    <a:lnL w="12700" cmpd="sng">
                      <a:noFill/>
                      <a:prstDash val="solid"/>
                    </a:lnL>
                    <a:lnR w="12700" cap="flat" cmpd="sng" algn="ctr">
                      <a:solidFill>
                        <a:schemeClr val="tx1"/>
                      </a:solidFill>
                      <a:prstDash val="solid"/>
                      <a:round/>
                      <a:headEnd type="none" w="med" len="med"/>
                      <a:tailEnd type="none" w="med" len="med"/>
                    </a:lnR>
                    <a:lnT w="12700" cmpd="sng">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rtl="0">
                        <a:lnSpc>
                          <a:spcPct val="115000"/>
                        </a:lnSpc>
                        <a:spcBef>
                          <a:spcPts val="0"/>
                        </a:spcBef>
                        <a:spcAft>
                          <a:spcPts val="0"/>
                        </a:spcAft>
                        <a:buNone/>
                      </a:pPr>
                      <a:r>
                        <a:rPr lang="en-US" sz="1800" b="1" dirty="0">
                          <a:solidFill>
                            <a:srgbClr val="FFFFFF"/>
                          </a:solidFill>
                        </a:rPr>
                        <a:t>Description</a:t>
                      </a:r>
                      <a:endParaRPr sz="1800" b="1" dirty="0">
                        <a:solidFill>
                          <a:srgbClr val="FFFFFF"/>
                        </a:solidFill>
                      </a:endParaRPr>
                    </a:p>
                  </a:txBody>
                  <a:tcPr marL="68569" marR="68569" marT="68569" marB="68569">
                    <a:lnL w="12700" cap="flat" cmpd="sng" algn="ctr">
                      <a:solidFill>
                        <a:schemeClr val="tx1"/>
                      </a:solidFill>
                      <a:prstDash val="solid"/>
                      <a:round/>
                      <a:headEnd type="none" w="med" len="med"/>
                      <a:tailEnd type="none" w="med" len="med"/>
                    </a:lnL>
                    <a:lnR w="12700" cmpd="sng">
                      <a:noFill/>
                      <a:prstDash val="solid"/>
                    </a:lnR>
                    <a:lnT w="12700" cmpd="sng">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752738">
                <a:tc>
                  <a:txBody>
                    <a:bodyPr/>
                    <a:lstStyle/>
                    <a:p>
                      <a:pPr marL="0" lvl="0" indent="0" algn="l" rtl="0">
                        <a:lnSpc>
                          <a:spcPct val="115000"/>
                        </a:lnSpc>
                        <a:spcBef>
                          <a:spcPts val="0"/>
                        </a:spcBef>
                        <a:spcAft>
                          <a:spcPts val="0"/>
                        </a:spcAft>
                        <a:buNone/>
                      </a:pPr>
                      <a:endParaRPr sz="800" dirty="0"/>
                    </a:p>
                  </a:txBody>
                  <a:tcPr marL="68569" marR="68569" marT="68569" marB="68569">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lvl="0" indent="0" algn="ctr" rtl="0">
                        <a:lnSpc>
                          <a:spcPct val="115000"/>
                        </a:lnSpc>
                        <a:spcBef>
                          <a:spcPts val="0"/>
                        </a:spcBef>
                        <a:spcAft>
                          <a:spcPts val="0"/>
                        </a:spcAft>
                        <a:buNone/>
                      </a:pPr>
                      <a:r>
                        <a:rPr lang="en-US" sz="1100" b="1" dirty="0"/>
                        <a:t>The Productive Office</a:t>
                      </a:r>
                      <a:endParaRPr sz="1100" b="1" dirty="0"/>
                    </a:p>
                    <a:p>
                      <a:pPr marL="0" lvl="0" indent="0" algn="ctr" rtl="0">
                        <a:lnSpc>
                          <a:spcPct val="115000"/>
                        </a:lnSpc>
                        <a:spcBef>
                          <a:spcPts val="0"/>
                        </a:spcBef>
                        <a:spcAft>
                          <a:spcPts val="0"/>
                        </a:spcAft>
                        <a:buNone/>
                      </a:pPr>
                      <a:r>
                        <a:rPr lang="en-US" sz="1100" dirty="0"/>
                        <a:t>Hosted by: Beverly Biehl</a:t>
                      </a:r>
                      <a:endParaRPr sz="1100" dirty="0"/>
                    </a:p>
                  </a:txBody>
                  <a:tcPr marL="68569" marR="68569" marT="68569" marB="68569">
                    <a:lnL w="12700" cmpd="sng">
                      <a:noFill/>
                      <a:prstDash val="soli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l" rtl="0">
                        <a:lnSpc>
                          <a:spcPct val="115000"/>
                        </a:lnSpc>
                        <a:spcBef>
                          <a:spcPts val="0"/>
                        </a:spcBef>
                        <a:spcAft>
                          <a:spcPts val="0"/>
                        </a:spcAft>
                        <a:buNone/>
                      </a:pPr>
                      <a:r>
                        <a:rPr lang="en-US" sz="900" dirty="0"/>
                        <a:t>Beverly Biehl, owner of The Intuitive Interior, will teach </a:t>
                      </a:r>
                      <a:r>
                        <a:rPr lang="en-US" sz="900" dirty="0" err="1"/>
                        <a:t>NIers</a:t>
                      </a:r>
                      <a:r>
                        <a:rPr lang="en-US" sz="900" dirty="0"/>
                        <a:t> how to incorporate Feng Shui into their homes.</a:t>
                      </a:r>
                      <a:endParaRPr sz="900" dirty="0"/>
                    </a:p>
                  </a:txBody>
                  <a:tcPr marL="68569" marR="68569" marT="68569" marB="68569">
                    <a:lnL w="12700" cap="flat" cmpd="sng" algn="ctr">
                      <a:solidFill>
                        <a:schemeClr val="tx1"/>
                      </a:solidFill>
                      <a:prstDash val="solid"/>
                      <a:round/>
                      <a:headEnd type="none" w="med" len="med"/>
                      <a:tailEnd type="none" w="med" len="med"/>
                    </a:lnL>
                    <a:lnR w="12700" cmpd="sng">
                      <a:no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1073398">
                <a:tc>
                  <a:txBody>
                    <a:bodyPr/>
                    <a:lstStyle/>
                    <a:p>
                      <a:pPr marL="0" lvl="0" indent="0" algn="l" rtl="0">
                        <a:spcBef>
                          <a:spcPts val="0"/>
                        </a:spcBef>
                        <a:spcAft>
                          <a:spcPts val="0"/>
                        </a:spcAft>
                        <a:buNone/>
                      </a:pPr>
                      <a:endParaRPr sz="800" dirty="0"/>
                    </a:p>
                  </a:txBody>
                  <a:tcPr marL="68569" marR="68569" marT="68569" marB="68569">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lvl="0" indent="0" algn="ctr" rtl="0">
                        <a:lnSpc>
                          <a:spcPct val="115000"/>
                        </a:lnSpc>
                        <a:spcBef>
                          <a:spcPts val="0"/>
                        </a:spcBef>
                        <a:spcAft>
                          <a:spcPts val="0"/>
                        </a:spcAft>
                        <a:buNone/>
                      </a:pPr>
                      <a:r>
                        <a:rPr lang="en-US" sz="1100" b="1" dirty="0"/>
                        <a:t>When Life Hands You a Pandemic</a:t>
                      </a:r>
                      <a:endParaRPr sz="1100" b="1" dirty="0"/>
                    </a:p>
                    <a:p>
                      <a:pPr marL="0" lvl="0" indent="0" algn="ctr" rtl="0">
                        <a:lnSpc>
                          <a:spcPct val="115000"/>
                        </a:lnSpc>
                        <a:spcBef>
                          <a:spcPts val="0"/>
                        </a:spcBef>
                        <a:spcAft>
                          <a:spcPts val="0"/>
                        </a:spcAft>
                        <a:buNone/>
                      </a:pPr>
                      <a:r>
                        <a:rPr lang="en-US" sz="1100" dirty="0"/>
                        <a:t>Hosted by: Art Markman</a:t>
                      </a:r>
                      <a:endParaRPr sz="1100" dirty="0"/>
                    </a:p>
                  </a:txBody>
                  <a:tcPr marL="68569" marR="68569" marT="68569" marB="68569">
                    <a:lnL w="12700" cmpd="sng">
                      <a:noFill/>
                      <a:prstDash val="soli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l" rtl="0">
                        <a:lnSpc>
                          <a:spcPct val="115000"/>
                        </a:lnSpc>
                        <a:spcBef>
                          <a:spcPts val="0"/>
                        </a:spcBef>
                        <a:spcAft>
                          <a:spcPts val="0"/>
                        </a:spcAft>
                        <a:buNone/>
                      </a:pPr>
                      <a:r>
                        <a:rPr lang="en-US" sz="900" dirty="0">
                          <a:sym typeface="Calibri"/>
                        </a:rPr>
                        <a:t>Professor of Psychology and Marketing at the University of Texas. Art Markman recently published the book “Bring Your Brain to Work” and will be speaking from this – discussing Values Systems and how the influence happiness in the workplace.</a:t>
                      </a:r>
                      <a:endParaRPr sz="900" dirty="0">
                        <a:latin typeface="Calibri"/>
                        <a:ea typeface="Calibri"/>
                        <a:cs typeface="Calibri"/>
                        <a:sym typeface="Calibri"/>
                      </a:endParaRPr>
                    </a:p>
                  </a:txBody>
                  <a:tcPr marL="68569" marR="68569" marT="68569" marB="68569">
                    <a:lnL w="12700" cap="flat" cmpd="sng" algn="ctr">
                      <a:solidFill>
                        <a:schemeClr val="tx1"/>
                      </a:solidFill>
                      <a:prstDash val="solid"/>
                      <a:round/>
                      <a:headEnd type="none" w="med" len="med"/>
                      <a:tailEnd type="none" w="med" len="med"/>
                    </a:lnL>
                    <a:lnR w="12700" cmpd="sng">
                      <a:no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752738">
                <a:tc>
                  <a:txBody>
                    <a:bodyPr/>
                    <a:lstStyle/>
                    <a:p>
                      <a:pPr marL="0" lvl="0" indent="0" algn="l" rtl="0">
                        <a:spcBef>
                          <a:spcPts val="0"/>
                        </a:spcBef>
                        <a:spcAft>
                          <a:spcPts val="0"/>
                        </a:spcAft>
                        <a:buNone/>
                      </a:pPr>
                      <a:endParaRPr sz="800" dirty="0"/>
                    </a:p>
                  </a:txBody>
                  <a:tcPr marL="68569" marR="68569" marT="68569" marB="68569">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lvl="0" indent="0" algn="ctr" rtl="0">
                        <a:lnSpc>
                          <a:spcPct val="115000"/>
                        </a:lnSpc>
                        <a:spcBef>
                          <a:spcPts val="0"/>
                        </a:spcBef>
                        <a:spcAft>
                          <a:spcPts val="0"/>
                        </a:spcAft>
                        <a:buNone/>
                      </a:pPr>
                      <a:r>
                        <a:rPr lang="en-US" sz="1100" b="1" dirty="0"/>
                        <a:t>Family Cooking Class</a:t>
                      </a:r>
                      <a:endParaRPr sz="1100" b="1" dirty="0"/>
                    </a:p>
                    <a:p>
                      <a:pPr marL="0" lvl="0" indent="0" algn="ctr" rtl="0">
                        <a:lnSpc>
                          <a:spcPct val="115000"/>
                        </a:lnSpc>
                        <a:spcBef>
                          <a:spcPts val="0"/>
                        </a:spcBef>
                        <a:spcAft>
                          <a:spcPts val="0"/>
                        </a:spcAft>
                        <a:buNone/>
                      </a:pPr>
                      <a:r>
                        <a:rPr lang="en-US" sz="1100" dirty="0"/>
                        <a:t>Hosted by: Rachel </a:t>
                      </a:r>
                      <a:r>
                        <a:rPr lang="en-US" sz="1100" dirty="0" err="1"/>
                        <a:t>Zierzow</a:t>
                      </a:r>
                      <a:endParaRPr sz="1100" dirty="0"/>
                    </a:p>
                  </a:txBody>
                  <a:tcPr marL="68569" marR="68569" marT="68569" marB="68569">
                    <a:lnL w="12700" cmpd="sng">
                      <a:noFill/>
                      <a:prstDash val="soli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l" rtl="0">
                        <a:lnSpc>
                          <a:spcPct val="115000"/>
                        </a:lnSpc>
                        <a:spcBef>
                          <a:spcPts val="0"/>
                        </a:spcBef>
                        <a:spcAft>
                          <a:spcPts val="0"/>
                        </a:spcAft>
                        <a:buNone/>
                      </a:pPr>
                      <a:r>
                        <a:rPr lang="en-US" sz="900" dirty="0"/>
                        <a:t>Rachel </a:t>
                      </a:r>
                      <a:r>
                        <a:rPr lang="en-US" sz="900" dirty="0" err="1"/>
                        <a:t>Zierzow</a:t>
                      </a:r>
                      <a:r>
                        <a:rPr lang="en-US" sz="900" dirty="0"/>
                        <a:t> will teach a family-friendly cooking class on how to Cook Naturally without a recipe.</a:t>
                      </a:r>
                      <a:endParaRPr sz="900" dirty="0"/>
                    </a:p>
                  </a:txBody>
                  <a:tcPr marL="68569" marR="68569" marT="68569" marB="68569">
                    <a:lnL w="12700" cap="flat" cmpd="sng" algn="ctr">
                      <a:solidFill>
                        <a:schemeClr val="tx1"/>
                      </a:solidFill>
                      <a:prstDash val="solid"/>
                      <a:round/>
                      <a:headEnd type="none" w="med" len="med"/>
                      <a:tailEnd type="none" w="med" len="med"/>
                    </a:lnL>
                    <a:lnR w="12700" cmpd="sng">
                      <a:no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857561">
                <a:tc>
                  <a:txBody>
                    <a:bodyPr/>
                    <a:lstStyle/>
                    <a:p>
                      <a:pPr marL="0" lvl="0" indent="0" algn="l" rtl="0">
                        <a:spcBef>
                          <a:spcPts val="0"/>
                        </a:spcBef>
                        <a:spcAft>
                          <a:spcPts val="0"/>
                        </a:spcAft>
                        <a:buNone/>
                      </a:pPr>
                      <a:endParaRPr sz="800" dirty="0"/>
                    </a:p>
                  </a:txBody>
                  <a:tcPr marL="68569" marR="68569" marT="68569" marB="68569">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lvl="0" indent="0" algn="ctr" rtl="0">
                        <a:lnSpc>
                          <a:spcPct val="115000"/>
                        </a:lnSpc>
                        <a:spcBef>
                          <a:spcPts val="0"/>
                        </a:spcBef>
                        <a:spcAft>
                          <a:spcPts val="0"/>
                        </a:spcAft>
                        <a:buNone/>
                      </a:pPr>
                      <a:r>
                        <a:rPr lang="en-US" sz="1100" b="1" dirty="0"/>
                        <a:t>Unwind Your Day with Career Zen</a:t>
                      </a:r>
                      <a:endParaRPr sz="1100" b="1" dirty="0"/>
                    </a:p>
                    <a:p>
                      <a:pPr marL="0" lvl="0" indent="0" algn="ctr" rtl="0">
                        <a:lnSpc>
                          <a:spcPct val="115000"/>
                        </a:lnSpc>
                        <a:spcBef>
                          <a:spcPts val="0"/>
                        </a:spcBef>
                        <a:spcAft>
                          <a:spcPts val="0"/>
                        </a:spcAft>
                        <a:buNone/>
                      </a:pPr>
                      <a:r>
                        <a:rPr lang="en-US" sz="1100" dirty="0"/>
                        <a:t>Hosted by: Lynn Chang, Ph.D.</a:t>
                      </a:r>
                      <a:endParaRPr sz="1100" dirty="0"/>
                    </a:p>
                  </a:txBody>
                  <a:tcPr marL="68569" marR="68569" marT="68569" marB="68569">
                    <a:lnL w="12700" cmpd="sng">
                      <a:noFill/>
                      <a:prstDash val="soli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l" rtl="0">
                        <a:lnSpc>
                          <a:spcPct val="115000"/>
                        </a:lnSpc>
                        <a:spcBef>
                          <a:spcPts val="0"/>
                        </a:spcBef>
                        <a:spcAft>
                          <a:spcPts val="0"/>
                        </a:spcAft>
                        <a:buNone/>
                      </a:pPr>
                      <a:r>
                        <a:rPr lang="en-US" sz="900" dirty="0"/>
                        <a:t>Wellness Presentation focusing on relaxation, nourishment, energy – </a:t>
                      </a:r>
                      <a:r>
                        <a:rPr lang="en-US" sz="900" dirty="0">
                          <a:sym typeface="Calibri"/>
                        </a:rPr>
                        <a:t>as well as hosting a “Workday Wind Down” Yoga Flow.</a:t>
                      </a:r>
                      <a:endParaRPr sz="900" dirty="0">
                        <a:latin typeface="Calibri"/>
                        <a:ea typeface="Calibri"/>
                        <a:cs typeface="Calibri"/>
                        <a:sym typeface="Calibri"/>
                      </a:endParaRPr>
                    </a:p>
                  </a:txBody>
                  <a:tcPr marL="68569" marR="68569" marT="68569" marB="68569">
                    <a:lnL w="12700" cap="flat" cmpd="sng" algn="ctr">
                      <a:solidFill>
                        <a:schemeClr val="tx1"/>
                      </a:solidFill>
                      <a:prstDash val="solid"/>
                      <a:round/>
                      <a:headEnd type="none" w="med" len="med"/>
                      <a:tailEnd type="none" w="med" len="med"/>
                    </a:lnL>
                    <a:lnR w="12700" cmpd="sng">
                      <a:no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752738">
                <a:tc>
                  <a:txBody>
                    <a:bodyPr/>
                    <a:lstStyle/>
                    <a:p>
                      <a:pPr marL="0" lvl="0" indent="0" algn="l" rtl="0">
                        <a:spcBef>
                          <a:spcPts val="0"/>
                        </a:spcBef>
                        <a:spcAft>
                          <a:spcPts val="0"/>
                        </a:spcAft>
                        <a:buNone/>
                      </a:pPr>
                      <a:endParaRPr sz="800" dirty="0"/>
                    </a:p>
                  </a:txBody>
                  <a:tcPr marL="68569" marR="68569" marT="68569" marB="68569">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lvl="0" indent="0" algn="ctr" rtl="0">
                        <a:lnSpc>
                          <a:spcPct val="115000"/>
                        </a:lnSpc>
                        <a:spcBef>
                          <a:spcPts val="0"/>
                        </a:spcBef>
                        <a:spcAft>
                          <a:spcPts val="0"/>
                        </a:spcAft>
                        <a:buNone/>
                      </a:pPr>
                      <a:r>
                        <a:rPr lang="en-US" sz="1100" b="1" dirty="0"/>
                        <a:t>Picked Apples, </a:t>
                      </a:r>
                      <a:r>
                        <a:rPr lang="en-US" sz="1100" b="1" dirty="0" err="1"/>
                        <a:t>Whaa</a:t>
                      </a:r>
                      <a:r>
                        <a:rPr lang="en-US" sz="1100" b="1" dirty="0"/>
                        <a:t>?</a:t>
                      </a:r>
                      <a:endParaRPr sz="1100" b="1" dirty="0"/>
                    </a:p>
                    <a:p>
                      <a:pPr marL="0" lvl="0" indent="0" algn="ctr" rtl="0">
                        <a:lnSpc>
                          <a:spcPct val="115000"/>
                        </a:lnSpc>
                        <a:spcBef>
                          <a:spcPts val="0"/>
                        </a:spcBef>
                        <a:spcAft>
                          <a:spcPts val="0"/>
                        </a:spcAft>
                        <a:buNone/>
                      </a:pPr>
                      <a:r>
                        <a:rPr lang="en-US" sz="1100" dirty="0"/>
                        <a:t>Hosted by: Stephanie </a:t>
                      </a:r>
                      <a:r>
                        <a:rPr lang="en-US" sz="1100" dirty="0" err="1"/>
                        <a:t>McClenny</a:t>
                      </a:r>
                      <a:endParaRPr sz="1100" dirty="0"/>
                    </a:p>
                  </a:txBody>
                  <a:tcPr marL="68569" marR="68569" marT="68569" marB="68569">
                    <a:lnL w="12700" cmpd="sng">
                      <a:noFill/>
                      <a:prstDash val="soli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tcPr>
                </a:tc>
                <a:tc>
                  <a:txBody>
                    <a:bodyPr/>
                    <a:lstStyle/>
                    <a:p>
                      <a:pPr marL="0" lvl="0" indent="0" algn="l" rtl="0">
                        <a:lnSpc>
                          <a:spcPct val="115000"/>
                        </a:lnSpc>
                        <a:spcBef>
                          <a:spcPts val="0"/>
                        </a:spcBef>
                        <a:spcAft>
                          <a:spcPts val="0"/>
                        </a:spcAft>
                        <a:buNone/>
                      </a:pPr>
                      <a:r>
                        <a:rPr lang="en-US" sz="900" dirty="0"/>
                        <a:t>Stephanie </a:t>
                      </a:r>
                      <a:r>
                        <a:rPr lang="en-US" sz="900" dirty="0" err="1"/>
                        <a:t>McClenny</a:t>
                      </a:r>
                      <a:r>
                        <a:rPr lang="en-US" sz="900" dirty="0"/>
                        <a:t>, owner of </a:t>
                      </a:r>
                      <a:r>
                        <a:rPr lang="en-US" sz="900" dirty="0" err="1"/>
                        <a:t>Confituras</a:t>
                      </a:r>
                      <a:r>
                        <a:rPr lang="en-US" sz="900" dirty="0"/>
                        <a:t> in Austin, TX will teach a family-friendly pickling workshop.</a:t>
                      </a:r>
                      <a:endParaRPr sz="900" dirty="0"/>
                    </a:p>
                  </a:txBody>
                  <a:tcPr marL="68569" marR="68569" marT="68569" marB="68569">
                    <a:lnL w="12700" cap="flat" cmpd="sng" algn="ctr">
                      <a:solidFill>
                        <a:schemeClr val="tx1"/>
                      </a:solidFill>
                      <a:prstDash val="solid"/>
                      <a:round/>
                      <a:headEnd type="none" w="med" len="med"/>
                      <a:tailEnd type="none" w="med" len="med"/>
                    </a:lnL>
                    <a:lnR w="12700" cmpd="sng">
                      <a:noFill/>
                      <a:prstDash val="solid"/>
                    </a:lnR>
                    <a:lnT w="12700" cap="flat" cmpd="sng" algn="ctr">
                      <a:solidFill>
                        <a:schemeClr val="tx1"/>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bl>
          </a:graphicData>
        </a:graphic>
      </p:graphicFrame>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cxnSp>
        <p:nvCxnSpPr>
          <p:cNvPr id="275" name="Google Shape;275;p23"/>
          <p:cNvCxnSpPr/>
          <p:nvPr/>
        </p:nvCxnSpPr>
        <p:spPr>
          <a:xfrm>
            <a:off x="536918" y="1692788"/>
            <a:ext cx="0" cy="4301728"/>
          </a:xfrm>
          <a:prstGeom prst="straightConnector1">
            <a:avLst/>
          </a:prstGeom>
          <a:noFill/>
          <a:ln w="25400" cap="sq" cmpd="sng">
            <a:solidFill>
              <a:schemeClr val="accent2"/>
            </a:solidFill>
            <a:prstDash val="solid"/>
            <a:bevel/>
            <a:headEnd type="none" w="sm" len="sm"/>
            <a:tailEnd type="none" w="sm" len="sm"/>
          </a:ln>
        </p:spPr>
      </p:cxnSp>
      <p:sp>
        <p:nvSpPr>
          <p:cNvPr id="276" name="Google Shape;276;p23"/>
          <p:cNvSpPr/>
          <p:nvPr/>
        </p:nvSpPr>
        <p:spPr>
          <a:xfrm>
            <a:off x="0" y="857250"/>
            <a:ext cx="9144000" cy="5143500"/>
          </a:xfrm>
          <a:prstGeom prst="rect">
            <a:avLst/>
          </a:prstGeom>
          <a:gradFill>
            <a:gsLst>
              <a:gs pos="0">
                <a:schemeClr val="accent2"/>
              </a:gs>
              <a:gs pos="100000">
                <a:schemeClr val="accent4"/>
              </a:gs>
            </a:gsLst>
            <a:lin ang="2700000" scaled="0"/>
          </a:gradFill>
          <a:ln>
            <a:noFill/>
          </a:ln>
        </p:spPr>
        <p:txBody>
          <a:bodyPr spcFirstLastPara="1" wrap="square" lIns="68569" tIns="34275" rIns="68569" bIns="34275" anchor="ctr" anchorCtr="0">
            <a:noAutofit/>
          </a:bodyPr>
          <a:lstStyle/>
          <a:p>
            <a:pPr algn="ctr" defTabSz="685800">
              <a:buClr>
                <a:srgbClr val="000000"/>
              </a:buClr>
              <a:buSzPts val="1800"/>
            </a:pPr>
            <a:endParaRPr sz="1350" kern="0">
              <a:solidFill>
                <a:srgbClr val="FFFFFF"/>
              </a:solidFill>
              <a:latin typeface="Open Sans"/>
              <a:ea typeface="Open Sans"/>
              <a:cs typeface="Open Sans"/>
              <a:sym typeface="Open Sans"/>
            </a:endParaRPr>
          </a:p>
        </p:txBody>
      </p:sp>
      <p:sp>
        <p:nvSpPr>
          <p:cNvPr id="277" name="Google Shape;277;p23"/>
          <p:cNvSpPr txBox="1">
            <a:spLocks noGrp="1"/>
          </p:cNvSpPr>
          <p:nvPr>
            <p:ph type="title"/>
          </p:nvPr>
        </p:nvSpPr>
        <p:spPr>
          <a:xfrm>
            <a:off x="952875" y="5181600"/>
            <a:ext cx="3981855" cy="2129204"/>
          </a:xfrm>
          <a:prstGeom prst="rect">
            <a:avLst/>
          </a:prstGeom>
          <a:noFill/>
          <a:ln>
            <a:noFill/>
          </a:ln>
        </p:spPr>
        <p:txBody>
          <a:bodyPr spcFirstLastPara="1" wrap="square" lIns="68569" tIns="34275" rIns="68569" bIns="34275" anchor="b" anchorCtr="0">
            <a:noAutofit/>
          </a:bodyPr>
          <a:lstStyle/>
          <a:p>
            <a:pPr>
              <a:buClr>
                <a:schemeClr val="lt1"/>
              </a:buClr>
              <a:buSzPts val="4400"/>
            </a:pPr>
            <a:r>
              <a:rPr lang="en-US" b="1" i="0" cap="none" dirty="0">
                <a:solidFill>
                  <a:schemeClr val="lt1"/>
                </a:solidFill>
                <a:latin typeface="Open Sans"/>
                <a:ea typeface="Open Sans"/>
                <a:cs typeface="Open Sans"/>
                <a:sym typeface="Open Sans"/>
              </a:rPr>
              <a:t>PANELIST #2: </a:t>
            </a:r>
            <a:br>
              <a:rPr lang="en-US" b="1" i="0" cap="none" dirty="0">
                <a:solidFill>
                  <a:schemeClr val="lt1"/>
                </a:solidFill>
                <a:latin typeface="Open Sans"/>
                <a:ea typeface="Open Sans"/>
                <a:cs typeface="Open Sans"/>
                <a:sym typeface="Open Sans"/>
              </a:rPr>
            </a:br>
            <a:r>
              <a:rPr lang="en-US" b="1" i="0" cap="none" dirty="0">
                <a:solidFill>
                  <a:schemeClr val="lt1"/>
                </a:solidFill>
                <a:latin typeface="Open Sans"/>
                <a:ea typeface="Open Sans"/>
                <a:cs typeface="Open Sans"/>
                <a:sym typeface="Open Sans"/>
              </a:rPr>
              <a:t>SUSAN HARNDEN, LCSW, CEAP</a:t>
            </a:r>
            <a:br>
              <a:rPr lang="en-US" b="1" i="0" cap="none" dirty="0">
                <a:solidFill>
                  <a:schemeClr val="lt1"/>
                </a:solidFill>
                <a:latin typeface="Open Sans"/>
                <a:ea typeface="Open Sans"/>
                <a:cs typeface="Open Sans"/>
                <a:sym typeface="Open Sans"/>
              </a:rPr>
            </a:br>
            <a:br>
              <a:rPr lang="en-US" b="1" i="0" cap="none" dirty="0">
                <a:solidFill>
                  <a:schemeClr val="lt1"/>
                </a:solidFill>
                <a:latin typeface="Open Sans"/>
                <a:ea typeface="Open Sans"/>
                <a:cs typeface="Open Sans"/>
                <a:sym typeface="Open Sans"/>
              </a:rPr>
            </a:br>
            <a:r>
              <a:rPr lang="en-US" b="1" i="0" cap="none" dirty="0">
                <a:solidFill>
                  <a:schemeClr val="lt1"/>
                </a:solidFill>
                <a:latin typeface="Open Sans"/>
                <a:ea typeface="Open Sans"/>
                <a:cs typeface="Open Sans"/>
                <a:sym typeface="Open Sans"/>
              </a:rPr>
              <a:t>THE UNIVERSITY OF TEXAS AT AUSTIN</a:t>
            </a:r>
            <a:br>
              <a:rPr lang="en-US" b="1" i="0" cap="none" dirty="0">
                <a:solidFill>
                  <a:schemeClr val="lt1"/>
                </a:solidFill>
                <a:latin typeface="Open Sans"/>
                <a:ea typeface="Open Sans"/>
                <a:cs typeface="Open Sans"/>
                <a:sym typeface="Open Sans"/>
              </a:rPr>
            </a:br>
            <a:endParaRPr b="1" i="0" cap="none" dirty="0">
              <a:solidFill>
                <a:schemeClr val="lt1"/>
              </a:solidFill>
              <a:latin typeface="Open Sans"/>
              <a:ea typeface="Open Sans"/>
              <a:cs typeface="Open Sans"/>
              <a:sym typeface="Open Sans"/>
            </a:endParaRPr>
          </a:p>
        </p:txBody>
      </p:sp>
      <p:sp>
        <p:nvSpPr>
          <p:cNvPr id="278" name="Google Shape;278;p23"/>
          <p:cNvSpPr/>
          <p:nvPr/>
        </p:nvSpPr>
        <p:spPr>
          <a:xfrm>
            <a:off x="501927" y="2062058"/>
            <a:ext cx="104279" cy="104279"/>
          </a:xfrm>
          <a:custGeom>
            <a:avLst/>
            <a:gdLst/>
            <a:ahLst/>
            <a:cxnLst/>
            <a:rect l="l" t="t" r="r" b="b"/>
            <a:pathLst>
              <a:path w="139038" h="139038" extrusionOk="0">
                <a:moveTo>
                  <a:pt x="129601" y="60082"/>
                </a:moveTo>
                <a:lnTo>
                  <a:pt x="78956" y="60082"/>
                </a:lnTo>
                <a:lnTo>
                  <a:pt x="78956" y="9437"/>
                </a:lnTo>
                <a:cubicBezTo>
                  <a:pt x="78956" y="4225"/>
                  <a:pt x="74731" y="0"/>
                  <a:pt x="69519" y="0"/>
                </a:cubicBezTo>
                <a:cubicBezTo>
                  <a:pt x="64307" y="0"/>
                  <a:pt x="60082" y="4225"/>
                  <a:pt x="60082" y="9437"/>
                </a:cubicBezTo>
                <a:lnTo>
                  <a:pt x="60082" y="60082"/>
                </a:lnTo>
                <a:lnTo>
                  <a:pt x="9437" y="60082"/>
                </a:lnTo>
                <a:cubicBezTo>
                  <a:pt x="4225" y="60082"/>
                  <a:pt x="0" y="64307"/>
                  <a:pt x="0" y="69519"/>
                </a:cubicBezTo>
                <a:cubicBezTo>
                  <a:pt x="0" y="74731"/>
                  <a:pt x="4225" y="78956"/>
                  <a:pt x="9437" y="78956"/>
                </a:cubicBezTo>
                <a:lnTo>
                  <a:pt x="60082" y="78956"/>
                </a:lnTo>
                <a:lnTo>
                  <a:pt x="60082" y="129601"/>
                </a:lnTo>
                <a:cubicBezTo>
                  <a:pt x="60082" y="134813"/>
                  <a:pt x="64307" y="139038"/>
                  <a:pt x="69519" y="139038"/>
                </a:cubicBezTo>
                <a:cubicBezTo>
                  <a:pt x="74731" y="139038"/>
                  <a:pt x="78956" y="134813"/>
                  <a:pt x="78956" y="129601"/>
                </a:cubicBezTo>
                <a:lnTo>
                  <a:pt x="78956" y="78956"/>
                </a:lnTo>
                <a:lnTo>
                  <a:pt x="129601" y="78956"/>
                </a:lnTo>
                <a:cubicBezTo>
                  <a:pt x="134813" y="78956"/>
                  <a:pt x="139038" y="74731"/>
                  <a:pt x="139038" y="69519"/>
                </a:cubicBezTo>
                <a:cubicBezTo>
                  <a:pt x="139038" y="64307"/>
                  <a:pt x="134813" y="60082"/>
                  <a:pt x="129601" y="60082"/>
                </a:cubicBezTo>
                <a:close/>
              </a:path>
            </a:pathLst>
          </a:custGeom>
          <a:solidFill>
            <a:schemeClr val="lt1"/>
          </a:solidFill>
          <a:ln>
            <a:noFill/>
          </a:ln>
        </p:spPr>
        <p:txBody>
          <a:bodyPr spcFirstLastPara="1" wrap="square" lIns="68569" tIns="34275" rIns="68569" bIns="34275" anchor="ctr" anchorCtr="0">
            <a:noAutofit/>
          </a:bodyPr>
          <a:lstStyle/>
          <a:p>
            <a:pPr defTabSz="685800">
              <a:buClr>
                <a:srgbClr val="000000"/>
              </a:buClr>
              <a:buSzPts val="1800"/>
            </a:pPr>
            <a:endParaRPr sz="1350" kern="0">
              <a:solidFill>
                <a:srgbClr val="000000"/>
              </a:solidFill>
              <a:latin typeface="Open Sans"/>
              <a:ea typeface="Open Sans"/>
              <a:cs typeface="Open Sans"/>
              <a:sym typeface="Open Sans"/>
            </a:endParaRPr>
          </a:p>
        </p:txBody>
      </p:sp>
      <p:sp>
        <p:nvSpPr>
          <p:cNvPr id="279" name="Google Shape;279;p23"/>
          <p:cNvSpPr/>
          <p:nvPr/>
        </p:nvSpPr>
        <p:spPr>
          <a:xfrm>
            <a:off x="771010" y="2234029"/>
            <a:ext cx="68354" cy="68354"/>
          </a:xfrm>
          <a:custGeom>
            <a:avLst/>
            <a:gdLst/>
            <a:ahLst/>
            <a:cxnLst/>
            <a:rect l="l" t="t" r="r" b="b"/>
            <a:pathLst>
              <a:path w="91138" h="91138" extrusionOk="0">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lt1"/>
          </a:solidFill>
          <a:ln>
            <a:noFill/>
          </a:ln>
        </p:spPr>
        <p:txBody>
          <a:bodyPr spcFirstLastPara="1" wrap="square" lIns="68569" tIns="34275" rIns="68569" bIns="34275" anchor="ctr" anchorCtr="0">
            <a:noAutofit/>
          </a:bodyPr>
          <a:lstStyle/>
          <a:p>
            <a:pPr defTabSz="685800">
              <a:buClr>
                <a:srgbClr val="000000"/>
              </a:buClr>
              <a:buSzPts val="1800"/>
            </a:pPr>
            <a:endParaRPr sz="1350" kern="0">
              <a:solidFill>
                <a:srgbClr val="000000"/>
              </a:solidFill>
              <a:latin typeface="Open Sans"/>
              <a:ea typeface="Open Sans"/>
              <a:cs typeface="Open Sans"/>
              <a:sym typeface="Open Sans"/>
            </a:endParaRPr>
          </a:p>
        </p:txBody>
      </p:sp>
      <p:sp>
        <p:nvSpPr>
          <p:cNvPr id="280" name="Google Shape;280;p23"/>
          <p:cNvSpPr/>
          <p:nvPr/>
        </p:nvSpPr>
        <p:spPr>
          <a:xfrm>
            <a:off x="490272" y="2402348"/>
            <a:ext cx="95785" cy="95785"/>
          </a:xfrm>
          <a:custGeom>
            <a:avLst/>
            <a:gdLst/>
            <a:ahLst/>
            <a:cxnLst/>
            <a:rect l="l" t="t" r="r" b="b"/>
            <a:pathLst>
              <a:path w="127713" h="127713" extrusionOk="0">
                <a:moveTo>
                  <a:pt x="63857" y="18874"/>
                </a:moveTo>
                <a:cubicBezTo>
                  <a:pt x="88700" y="18874"/>
                  <a:pt x="108839" y="39013"/>
                  <a:pt x="108839" y="63857"/>
                </a:cubicBezTo>
                <a:cubicBezTo>
                  <a:pt x="108839" y="88700"/>
                  <a:pt x="88700" y="108839"/>
                  <a:pt x="63857" y="108839"/>
                </a:cubicBezTo>
                <a:cubicBezTo>
                  <a:pt x="39013" y="108839"/>
                  <a:pt x="18874" y="88700"/>
                  <a:pt x="18874" y="63857"/>
                </a:cubicBezTo>
                <a:cubicBezTo>
                  <a:pt x="18898" y="39023"/>
                  <a:pt x="39023" y="18898"/>
                  <a:pt x="63857" y="18874"/>
                </a:cubicBezTo>
                <a:moveTo>
                  <a:pt x="63857" y="0"/>
                </a:moveTo>
                <a:cubicBezTo>
                  <a:pt x="28590" y="0"/>
                  <a:pt x="0" y="28590"/>
                  <a:pt x="0" y="63857"/>
                </a:cubicBezTo>
                <a:cubicBezTo>
                  <a:pt x="0" y="99124"/>
                  <a:pt x="28590" y="127713"/>
                  <a:pt x="63857" y="127713"/>
                </a:cubicBezTo>
                <a:cubicBezTo>
                  <a:pt x="99124" y="127713"/>
                  <a:pt x="127713" y="99124"/>
                  <a:pt x="127713" y="63857"/>
                </a:cubicBezTo>
                <a:cubicBezTo>
                  <a:pt x="127713" y="28590"/>
                  <a:pt x="99124" y="0"/>
                  <a:pt x="63857" y="0"/>
                </a:cubicBezTo>
                <a:close/>
              </a:path>
            </a:pathLst>
          </a:custGeom>
          <a:solidFill>
            <a:schemeClr val="lt1"/>
          </a:solidFill>
          <a:ln>
            <a:noFill/>
          </a:ln>
        </p:spPr>
        <p:txBody>
          <a:bodyPr spcFirstLastPara="1" wrap="square" lIns="68569" tIns="34275" rIns="68569" bIns="34275" anchor="ctr" anchorCtr="0">
            <a:noAutofit/>
          </a:bodyPr>
          <a:lstStyle/>
          <a:p>
            <a:pPr defTabSz="685800">
              <a:buClr>
                <a:srgbClr val="000000"/>
              </a:buClr>
              <a:buSzPts val="1800"/>
            </a:pPr>
            <a:endParaRPr sz="1350" kern="0">
              <a:solidFill>
                <a:srgbClr val="000000"/>
              </a:solidFill>
              <a:latin typeface="Open Sans"/>
              <a:ea typeface="Open Sans"/>
              <a:cs typeface="Open Sans"/>
              <a:sym typeface="Open Sans"/>
            </a:endParaRPr>
          </a:p>
        </p:txBody>
      </p:sp>
      <p:cxnSp>
        <p:nvCxnSpPr>
          <p:cNvPr id="281" name="Google Shape;281;p23"/>
          <p:cNvCxnSpPr/>
          <p:nvPr/>
        </p:nvCxnSpPr>
        <p:spPr>
          <a:xfrm>
            <a:off x="975947" y="3486150"/>
            <a:ext cx="0" cy="2514600"/>
          </a:xfrm>
          <a:prstGeom prst="straightConnector1">
            <a:avLst/>
          </a:prstGeom>
          <a:noFill/>
          <a:ln w="25400" cap="sq" cmpd="sng">
            <a:solidFill>
              <a:schemeClr val="lt1"/>
            </a:solidFill>
            <a:prstDash val="solid"/>
            <a:bevel/>
            <a:headEnd type="none" w="sm" len="sm"/>
            <a:tailEnd type="none" w="sm" len="sm"/>
          </a:ln>
        </p:spPr>
      </p:cxnSp>
      <p:pic>
        <p:nvPicPr>
          <p:cNvPr id="282" name="Google Shape;282;p23"/>
          <p:cNvPicPr preferRelativeResize="0"/>
          <p:nvPr/>
        </p:nvPicPr>
        <p:blipFill rotWithShape="1">
          <a:blip r:embed="rId3">
            <a:alphaModFix/>
          </a:blip>
          <a:srcRect/>
          <a:stretch/>
        </p:blipFill>
        <p:spPr>
          <a:xfrm flipH="1">
            <a:off x="8127319" y="4934741"/>
            <a:ext cx="113652" cy="113652"/>
          </a:xfrm>
          <a:prstGeom prst="rect">
            <a:avLst/>
          </a:prstGeom>
          <a:noFill/>
          <a:ln>
            <a:noFill/>
          </a:ln>
        </p:spPr>
      </p:pic>
      <p:pic>
        <p:nvPicPr>
          <p:cNvPr id="283" name="Google Shape;283;p23"/>
          <p:cNvPicPr preferRelativeResize="0"/>
          <p:nvPr/>
        </p:nvPicPr>
        <p:blipFill rotWithShape="1">
          <a:blip r:embed="rId4">
            <a:alphaModFix/>
          </a:blip>
          <a:srcRect/>
          <a:stretch/>
        </p:blipFill>
        <p:spPr>
          <a:xfrm flipH="1">
            <a:off x="8433882" y="5279801"/>
            <a:ext cx="81469" cy="81469"/>
          </a:xfrm>
          <a:prstGeom prst="rect">
            <a:avLst/>
          </a:prstGeom>
          <a:noFill/>
          <a:ln>
            <a:noFill/>
          </a:ln>
        </p:spPr>
      </p:pic>
      <p:pic>
        <p:nvPicPr>
          <p:cNvPr id="284" name="Google Shape;284;p23"/>
          <p:cNvPicPr preferRelativeResize="0"/>
          <p:nvPr/>
        </p:nvPicPr>
        <p:blipFill rotWithShape="1">
          <a:blip r:embed="rId5">
            <a:alphaModFix/>
          </a:blip>
          <a:srcRect/>
          <a:stretch/>
        </p:blipFill>
        <p:spPr>
          <a:xfrm flipH="1">
            <a:off x="7915717" y="5385754"/>
            <a:ext cx="71819" cy="71819"/>
          </a:xfrm>
          <a:prstGeom prst="rect">
            <a:avLst/>
          </a:prstGeom>
          <a:noFill/>
          <a:ln>
            <a:noFill/>
          </a:ln>
        </p:spPr>
      </p:pic>
      <p:pic>
        <p:nvPicPr>
          <p:cNvPr id="285" name="Google Shape;285;p23"/>
          <p:cNvPicPr preferRelativeResize="0"/>
          <p:nvPr/>
        </p:nvPicPr>
        <p:blipFill rotWithShape="1">
          <a:blip r:embed="rId6">
            <a:alphaModFix/>
          </a:blip>
          <a:srcRect b="-2"/>
          <a:stretch/>
        </p:blipFill>
        <p:spPr>
          <a:xfrm>
            <a:off x="5055268" y="2062058"/>
            <a:ext cx="4088732" cy="3938693"/>
          </a:xfrm>
          <a:custGeom>
            <a:avLst/>
            <a:gdLst/>
            <a:ahLst/>
            <a:cxnLst/>
            <a:rect l="l" t="t" r="r" b="b"/>
            <a:pathLst>
              <a:path w="5923214" h="5705857" extrusionOk="0">
                <a:moveTo>
                  <a:pt x="3612238" y="0"/>
                </a:moveTo>
                <a:cubicBezTo>
                  <a:pt x="4485043" y="0"/>
                  <a:pt x="5285549" y="309553"/>
                  <a:pt x="5909957" y="824860"/>
                </a:cubicBezTo>
                <a:lnTo>
                  <a:pt x="5923214" y="836909"/>
                </a:lnTo>
                <a:lnTo>
                  <a:pt x="5923214" y="5705857"/>
                </a:lnTo>
                <a:lnTo>
                  <a:pt x="672237" y="5705857"/>
                </a:lnTo>
                <a:lnTo>
                  <a:pt x="616914" y="5631875"/>
                </a:lnTo>
                <a:cubicBezTo>
                  <a:pt x="227427" y="5055358"/>
                  <a:pt x="0" y="4360357"/>
                  <a:pt x="0" y="3612238"/>
                </a:cubicBezTo>
                <a:cubicBezTo>
                  <a:pt x="0" y="1617255"/>
                  <a:pt x="1617255" y="0"/>
                  <a:pt x="3612238" y="0"/>
                </a:cubicBezTo>
                <a:close/>
              </a:path>
            </a:pathLst>
          </a:cu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8A1B13-7D3E-4011-B68C-CEE4A00E3B09}"/>
              </a:ext>
            </a:extLst>
          </p:cNvPr>
          <p:cNvSpPr>
            <a:spLocks noGrp="1"/>
          </p:cNvSpPr>
          <p:nvPr>
            <p:ph type="title"/>
          </p:nvPr>
        </p:nvSpPr>
        <p:spPr/>
        <p:txBody>
          <a:bodyPr/>
          <a:lstStyle/>
          <a:p>
            <a:r>
              <a:rPr lang="en-US" dirty="0"/>
              <a:t>Agenda</a:t>
            </a:r>
          </a:p>
        </p:txBody>
      </p:sp>
      <p:sp>
        <p:nvSpPr>
          <p:cNvPr id="3" name="Content Placeholder 2">
            <a:extLst>
              <a:ext uri="{FF2B5EF4-FFF2-40B4-BE49-F238E27FC236}">
                <a16:creationId xmlns:a16="http://schemas.microsoft.com/office/drawing/2014/main" id="{0AF292B2-BB2A-43A1-8B0A-5EAA09350279}"/>
              </a:ext>
            </a:extLst>
          </p:cNvPr>
          <p:cNvSpPr>
            <a:spLocks noGrp="1"/>
          </p:cNvSpPr>
          <p:nvPr>
            <p:ph sz="quarter" idx="1"/>
          </p:nvPr>
        </p:nvSpPr>
        <p:spPr>
          <a:xfrm>
            <a:off x="612648" y="1600200"/>
            <a:ext cx="7845552" cy="4495800"/>
          </a:xfrm>
        </p:spPr>
        <p:txBody>
          <a:bodyPr/>
          <a:lstStyle/>
          <a:p>
            <a:r>
              <a:rPr lang="en-US" sz="3200" dirty="0"/>
              <a:t>Announcements &amp; Introductions</a:t>
            </a:r>
          </a:p>
          <a:p>
            <a:r>
              <a:rPr lang="en-US" sz="3200" dirty="0"/>
              <a:t>ABGOH Presentation</a:t>
            </a:r>
          </a:p>
          <a:p>
            <a:pPr lvl="1"/>
            <a:r>
              <a:rPr lang="en-US" sz="3000" dirty="0"/>
              <a:t>Power of Meaningful Connections:  </a:t>
            </a:r>
          </a:p>
          <a:p>
            <a:pPr lvl="2"/>
            <a:r>
              <a:rPr lang="en-US" sz="2700" dirty="0"/>
              <a:t>Research Overview</a:t>
            </a:r>
          </a:p>
          <a:p>
            <a:pPr lvl="2"/>
            <a:r>
              <a:rPr lang="en-US" sz="2700" dirty="0"/>
              <a:t>Case Study – National Instruments</a:t>
            </a:r>
          </a:p>
          <a:p>
            <a:pPr lvl="2"/>
            <a:r>
              <a:rPr lang="en-US" sz="2700" dirty="0"/>
              <a:t>Case Study – University of Texas at Austin</a:t>
            </a:r>
          </a:p>
          <a:p>
            <a:pPr lvl="1"/>
            <a:r>
              <a:rPr lang="en-US" sz="3000" dirty="0"/>
              <a:t>Questions &amp; Answers</a:t>
            </a:r>
          </a:p>
          <a:p>
            <a:r>
              <a:rPr lang="en-US" sz="3200" dirty="0"/>
              <a:t>Closing Remarks</a:t>
            </a:r>
          </a:p>
          <a:p>
            <a:endParaRPr lang="en-US" dirty="0"/>
          </a:p>
        </p:txBody>
      </p:sp>
    </p:spTree>
    <p:extLst>
      <p:ext uri="{BB962C8B-B14F-4D97-AF65-F5344CB8AC3E}">
        <p14:creationId xmlns:p14="http://schemas.microsoft.com/office/powerpoint/2010/main" val="29151157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sp>
        <p:nvSpPr>
          <p:cNvPr id="291" name="Google Shape;291;p24"/>
          <p:cNvSpPr/>
          <p:nvPr/>
        </p:nvSpPr>
        <p:spPr>
          <a:xfrm>
            <a:off x="0" y="857250"/>
            <a:ext cx="9144000" cy="5143500"/>
          </a:xfrm>
          <a:prstGeom prst="rect">
            <a:avLst/>
          </a:prstGeom>
          <a:solidFill>
            <a:schemeClr val="lt1"/>
          </a:solidFill>
          <a:ln>
            <a:noFill/>
          </a:ln>
        </p:spPr>
        <p:txBody>
          <a:bodyPr spcFirstLastPara="1" wrap="square" lIns="68569" tIns="34275" rIns="68569" bIns="34275" anchor="ctr" anchorCtr="0">
            <a:noAutofit/>
          </a:bodyPr>
          <a:lstStyle/>
          <a:p>
            <a:pPr algn="ctr" defTabSz="685800">
              <a:buClr>
                <a:srgbClr val="000000"/>
              </a:buClr>
              <a:buSzPts val="1800"/>
            </a:pPr>
            <a:endParaRPr sz="1350" kern="0">
              <a:solidFill>
                <a:srgbClr val="FFFFFF"/>
              </a:solidFill>
              <a:latin typeface="Open Sans"/>
              <a:ea typeface="Open Sans"/>
              <a:cs typeface="Open Sans"/>
              <a:sym typeface="Open Sans"/>
            </a:endParaRPr>
          </a:p>
        </p:txBody>
      </p:sp>
      <p:sp>
        <p:nvSpPr>
          <p:cNvPr id="292" name="Google Shape;292;p24"/>
          <p:cNvSpPr/>
          <p:nvPr/>
        </p:nvSpPr>
        <p:spPr>
          <a:xfrm>
            <a:off x="4540463" y="971550"/>
            <a:ext cx="4443075" cy="991800"/>
          </a:xfrm>
          <a:prstGeom prst="rect">
            <a:avLst/>
          </a:prstGeom>
          <a:noFill/>
          <a:ln>
            <a:noFill/>
          </a:ln>
        </p:spPr>
        <p:txBody>
          <a:bodyPr spcFirstLastPara="1" wrap="square" lIns="68569" tIns="34275" rIns="68569" bIns="34275" anchor="ctr" anchorCtr="0">
            <a:noAutofit/>
          </a:bodyPr>
          <a:lstStyle/>
          <a:p>
            <a:pPr algn="ctr" defTabSz="685800">
              <a:lnSpc>
                <a:spcPct val="90000"/>
              </a:lnSpc>
              <a:buClr>
                <a:srgbClr val="000000"/>
              </a:buClr>
              <a:buSzPts val="4000"/>
            </a:pPr>
            <a:r>
              <a:rPr lang="en-US" sz="3000" kern="0">
                <a:solidFill>
                  <a:srgbClr val="000000"/>
                </a:solidFill>
                <a:latin typeface="Open Sans"/>
                <a:ea typeface="Open Sans"/>
                <a:cs typeface="Open Sans"/>
                <a:sym typeface="Open Sans"/>
              </a:rPr>
              <a:t>The University of Texas at Austin</a:t>
            </a:r>
            <a:endParaRPr sz="1050" kern="0">
              <a:solidFill>
                <a:srgbClr val="000000"/>
              </a:solidFill>
              <a:latin typeface="Open Sans"/>
              <a:ea typeface="Open Sans"/>
              <a:cs typeface="Open Sans"/>
              <a:sym typeface="Open Sans"/>
            </a:endParaRPr>
          </a:p>
        </p:txBody>
      </p:sp>
      <p:sp>
        <p:nvSpPr>
          <p:cNvPr id="293" name="Google Shape;293;p24"/>
          <p:cNvSpPr/>
          <p:nvPr/>
        </p:nvSpPr>
        <p:spPr>
          <a:xfrm>
            <a:off x="10" y="857250"/>
            <a:ext cx="4334850" cy="5143500"/>
          </a:xfrm>
          <a:prstGeom prst="rect">
            <a:avLst/>
          </a:prstGeom>
          <a:gradFill>
            <a:gsLst>
              <a:gs pos="0">
                <a:schemeClr val="accent2"/>
              </a:gs>
              <a:gs pos="100000">
                <a:schemeClr val="accent4"/>
              </a:gs>
            </a:gsLst>
            <a:lin ang="2700000" scaled="0"/>
          </a:gradFill>
          <a:ln>
            <a:noFill/>
          </a:ln>
        </p:spPr>
        <p:txBody>
          <a:bodyPr spcFirstLastPara="1" wrap="square" lIns="68569" tIns="34275" rIns="68569" bIns="34275" anchor="ctr" anchorCtr="0">
            <a:noAutofit/>
          </a:bodyPr>
          <a:lstStyle/>
          <a:p>
            <a:pPr algn="ctr" defTabSz="685800">
              <a:buClr>
                <a:srgbClr val="000000"/>
              </a:buClr>
              <a:buSzPts val="1800"/>
            </a:pPr>
            <a:endParaRPr sz="1350" kern="0">
              <a:solidFill>
                <a:srgbClr val="FFFFFF"/>
              </a:solidFill>
              <a:latin typeface="Open Sans"/>
              <a:ea typeface="Open Sans"/>
              <a:cs typeface="Open Sans"/>
              <a:sym typeface="Open Sans"/>
            </a:endParaRPr>
          </a:p>
        </p:txBody>
      </p:sp>
      <p:pic>
        <p:nvPicPr>
          <p:cNvPr id="294" name="Google Shape;294;p24"/>
          <p:cNvPicPr preferRelativeResize="0"/>
          <p:nvPr/>
        </p:nvPicPr>
        <p:blipFill rotWithShape="1">
          <a:blip r:embed="rId3">
            <a:alphaModFix/>
          </a:blip>
          <a:srcRect/>
          <a:stretch/>
        </p:blipFill>
        <p:spPr>
          <a:xfrm>
            <a:off x="209358" y="1081882"/>
            <a:ext cx="1842512" cy="1881755"/>
          </a:xfrm>
          <a:prstGeom prst="rect">
            <a:avLst/>
          </a:prstGeom>
          <a:noFill/>
          <a:ln>
            <a:noFill/>
          </a:ln>
        </p:spPr>
      </p:pic>
      <p:pic>
        <p:nvPicPr>
          <p:cNvPr id="295" name="Google Shape;295;p24"/>
          <p:cNvPicPr preferRelativeResize="0"/>
          <p:nvPr/>
        </p:nvPicPr>
        <p:blipFill rotWithShape="1">
          <a:blip r:embed="rId4">
            <a:alphaModFix/>
          </a:blip>
          <a:srcRect/>
          <a:stretch/>
        </p:blipFill>
        <p:spPr>
          <a:xfrm>
            <a:off x="991687" y="2963644"/>
            <a:ext cx="2893277" cy="2782817"/>
          </a:xfrm>
          <a:prstGeom prst="rect">
            <a:avLst/>
          </a:prstGeom>
          <a:noFill/>
          <a:ln>
            <a:noFill/>
          </a:ln>
        </p:spPr>
      </p:pic>
      <p:pic>
        <p:nvPicPr>
          <p:cNvPr id="296" name="Google Shape;296;p24"/>
          <p:cNvPicPr preferRelativeResize="0"/>
          <p:nvPr/>
        </p:nvPicPr>
        <p:blipFill rotWithShape="1">
          <a:blip r:embed="rId5">
            <a:alphaModFix/>
          </a:blip>
          <a:srcRect t="8273" r="34127"/>
          <a:stretch/>
        </p:blipFill>
        <p:spPr>
          <a:xfrm>
            <a:off x="2069625" y="1081875"/>
            <a:ext cx="2045175" cy="1881770"/>
          </a:xfrm>
          <a:prstGeom prst="rect">
            <a:avLst/>
          </a:prstGeom>
          <a:noFill/>
          <a:ln>
            <a:noFill/>
          </a:ln>
        </p:spPr>
      </p:pic>
      <p:sp>
        <p:nvSpPr>
          <p:cNvPr id="297" name="Google Shape;297;p24"/>
          <p:cNvSpPr/>
          <p:nvPr/>
        </p:nvSpPr>
        <p:spPr>
          <a:xfrm>
            <a:off x="4868588" y="4056638"/>
            <a:ext cx="3964050" cy="1881675"/>
          </a:xfrm>
          <a:prstGeom prst="rect">
            <a:avLst/>
          </a:prstGeom>
          <a:noFill/>
          <a:ln>
            <a:noFill/>
          </a:ln>
        </p:spPr>
        <p:txBody>
          <a:bodyPr spcFirstLastPara="1" wrap="square" lIns="68569" tIns="34275" rIns="68569" bIns="34275" anchor="t" anchorCtr="0">
            <a:noAutofit/>
          </a:bodyPr>
          <a:lstStyle/>
          <a:p>
            <a:pPr defTabSz="685800">
              <a:lnSpc>
                <a:spcPct val="90000"/>
              </a:lnSpc>
              <a:buClr>
                <a:srgbClr val="000000"/>
              </a:buClr>
            </a:pPr>
            <a:endParaRPr sz="1650" kern="0">
              <a:solidFill>
                <a:srgbClr val="000000"/>
              </a:solidFill>
              <a:latin typeface="Open Sans"/>
              <a:ea typeface="Open Sans"/>
              <a:cs typeface="Open Sans"/>
              <a:sym typeface="Open Sans"/>
            </a:endParaRPr>
          </a:p>
          <a:p>
            <a:pPr marL="0" lvl="5" algn="ctr" defTabSz="685800">
              <a:lnSpc>
                <a:spcPct val="90000"/>
              </a:lnSpc>
              <a:spcBef>
                <a:spcPts val="450"/>
              </a:spcBef>
              <a:buClr>
                <a:srgbClr val="000000"/>
              </a:buClr>
            </a:pPr>
            <a:r>
              <a:rPr lang="en-US" sz="1950" b="1" kern="0">
                <a:solidFill>
                  <a:srgbClr val="000000"/>
                </a:solidFill>
                <a:latin typeface="Open Sans"/>
                <a:ea typeface="Open Sans"/>
                <a:cs typeface="Open Sans"/>
                <a:sym typeface="Open Sans"/>
              </a:rPr>
              <a:t>Wellness and Work/Life </a:t>
            </a:r>
            <a:endParaRPr sz="1350" b="1" kern="0">
              <a:solidFill>
                <a:srgbClr val="000000"/>
              </a:solidFill>
              <a:latin typeface="Open Sans"/>
              <a:ea typeface="Open Sans"/>
              <a:cs typeface="Open Sans"/>
              <a:sym typeface="Open Sans"/>
            </a:endParaRPr>
          </a:p>
          <a:p>
            <a:pPr marL="0" lvl="5" algn="ctr" defTabSz="685800">
              <a:lnSpc>
                <a:spcPct val="90000"/>
              </a:lnSpc>
              <a:spcBef>
                <a:spcPts val="450"/>
              </a:spcBef>
              <a:buClr>
                <a:srgbClr val="000000"/>
              </a:buClr>
            </a:pPr>
            <a:r>
              <a:rPr lang="en-US" sz="1950" b="1" kern="0">
                <a:solidFill>
                  <a:srgbClr val="000000"/>
                </a:solidFill>
                <a:latin typeface="Open Sans"/>
                <a:ea typeface="Open Sans"/>
                <a:cs typeface="Open Sans"/>
                <a:sym typeface="Open Sans"/>
              </a:rPr>
              <a:t>Employee Assistance Program Occupational Health Program </a:t>
            </a:r>
            <a:endParaRPr sz="825" kern="0">
              <a:solidFill>
                <a:srgbClr val="000000"/>
              </a:solidFill>
              <a:latin typeface="Open Sans"/>
              <a:ea typeface="Open Sans"/>
              <a:cs typeface="Open Sans"/>
              <a:sym typeface="Open Sans"/>
            </a:endParaRPr>
          </a:p>
          <a:p>
            <a:pPr marL="438150" lvl="1" defTabSz="685800">
              <a:lnSpc>
                <a:spcPct val="90000"/>
              </a:lnSpc>
              <a:spcBef>
                <a:spcPts val="450"/>
              </a:spcBef>
              <a:buClr>
                <a:srgbClr val="000000"/>
              </a:buClr>
            </a:pPr>
            <a:endParaRPr sz="825" kern="0">
              <a:solidFill>
                <a:srgbClr val="C00000"/>
              </a:solidFill>
              <a:latin typeface="Open Sans"/>
              <a:ea typeface="Open Sans"/>
              <a:cs typeface="Open Sans"/>
              <a:sym typeface="Open Sans"/>
            </a:endParaRPr>
          </a:p>
        </p:txBody>
      </p:sp>
      <p:pic>
        <p:nvPicPr>
          <p:cNvPr id="298" name="Google Shape;298;p24"/>
          <p:cNvPicPr preferRelativeResize="0"/>
          <p:nvPr/>
        </p:nvPicPr>
        <p:blipFill>
          <a:blip r:embed="rId6">
            <a:alphaModFix/>
          </a:blip>
          <a:stretch>
            <a:fillRect/>
          </a:stretch>
        </p:blipFill>
        <p:spPr>
          <a:xfrm>
            <a:off x="4868579" y="2670750"/>
            <a:ext cx="3921919" cy="1385888"/>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pic>
        <p:nvPicPr>
          <p:cNvPr id="324" name="Google Shape;324;gad8b56d9ac_0_6"/>
          <p:cNvPicPr preferRelativeResize="0"/>
          <p:nvPr/>
        </p:nvPicPr>
        <p:blipFill>
          <a:blip r:embed="rId3">
            <a:alphaModFix/>
          </a:blip>
          <a:stretch>
            <a:fillRect/>
          </a:stretch>
        </p:blipFill>
        <p:spPr>
          <a:xfrm>
            <a:off x="114301" y="971550"/>
            <a:ext cx="4038338" cy="2324438"/>
          </a:xfrm>
          <a:prstGeom prst="rect">
            <a:avLst/>
          </a:prstGeom>
          <a:noFill/>
          <a:ln>
            <a:noFill/>
          </a:ln>
        </p:spPr>
      </p:pic>
      <p:pic>
        <p:nvPicPr>
          <p:cNvPr id="325" name="Google Shape;325;gad8b56d9ac_0_6"/>
          <p:cNvPicPr preferRelativeResize="0"/>
          <p:nvPr/>
        </p:nvPicPr>
        <p:blipFill>
          <a:blip r:embed="rId4">
            <a:alphaModFix/>
          </a:blip>
          <a:stretch>
            <a:fillRect/>
          </a:stretch>
        </p:blipFill>
        <p:spPr>
          <a:xfrm>
            <a:off x="177619" y="3525563"/>
            <a:ext cx="3921919" cy="2257425"/>
          </a:xfrm>
          <a:prstGeom prst="rect">
            <a:avLst/>
          </a:prstGeom>
          <a:noFill/>
          <a:ln>
            <a:noFill/>
          </a:ln>
        </p:spPr>
      </p:pic>
      <p:sp>
        <p:nvSpPr>
          <p:cNvPr id="326" name="Google Shape;326;gad8b56d9ac_0_6"/>
          <p:cNvSpPr txBox="1"/>
          <p:nvPr/>
        </p:nvSpPr>
        <p:spPr>
          <a:xfrm>
            <a:off x="4099538" y="971550"/>
            <a:ext cx="4928175" cy="4811400"/>
          </a:xfrm>
          <a:prstGeom prst="rect">
            <a:avLst/>
          </a:prstGeom>
          <a:solidFill>
            <a:schemeClr val="lt1"/>
          </a:solidFill>
          <a:ln>
            <a:noFill/>
          </a:ln>
        </p:spPr>
        <p:txBody>
          <a:bodyPr spcFirstLastPara="1" wrap="square" lIns="68569" tIns="68569" rIns="68569" bIns="68569" anchor="t" anchorCtr="0">
            <a:noAutofit/>
          </a:bodyPr>
          <a:lstStyle/>
          <a:p>
            <a:pPr defTabSz="685800">
              <a:lnSpc>
                <a:spcPct val="115000"/>
              </a:lnSpc>
              <a:buClr>
                <a:srgbClr val="000000"/>
              </a:buClr>
            </a:pPr>
            <a:endParaRPr sz="2175" kern="0">
              <a:solidFill>
                <a:srgbClr val="000000"/>
              </a:solidFill>
              <a:latin typeface="Calibri"/>
              <a:ea typeface="Calibri"/>
              <a:cs typeface="Calibri"/>
              <a:sym typeface="Calibri"/>
            </a:endParaRPr>
          </a:p>
          <a:p>
            <a:pPr defTabSz="685800">
              <a:lnSpc>
                <a:spcPct val="115000"/>
              </a:lnSpc>
              <a:buClr>
                <a:srgbClr val="000000"/>
              </a:buClr>
            </a:pPr>
            <a:endParaRPr sz="2175" kern="0">
              <a:solidFill>
                <a:srgbClr val="000000"/>
              </a:solidFill>
              <a:latin typeface="Calibri"/>
              <a:ea typeface="Calibri"/>
              <a:cs typeface="Calibri"/>
              <a:sym typeface="Calibri"/>
            </a:endParaRPr>
          </a:p>
          <a:p>
            <a:pPr algn="ctr" defTabSz="685800">
              <a:lnSpc>
                <a:spcPct val="115000"/>
              </a:lnSpc>
              <a:buClr>
                <a:srgbClr val="000000"/>
              </a:buClr>
            </a:pPr>
            <a:r>
              <a:rPr lang="en-US" sz="4200" b="1" kern="0">
                <a:solidFill>
                  <a:srgbClr val="000000"/>
                </a:solidFill>
                <a:latin typeface="Calibri"/>
                <a:ea typeface="Calibri"/>
                <a:cs typeface="Calibri"/>
                <a:sym typeface="Calibri"/>
              </a:rPr>
              <a:t>Longhorns Connect</a:t>
            </a:r>
            <a:endParaRPr sz="4200" b="1" kern="0">
              <a:solidFill>
                <a:srgbClr val="000000"/>
              </a:solidFill>
              <a:latin typeface="Calibri"/>
              <a:ea typeface="Calibri"/>
              <a:cs typeface="Calibri"/>
              <a:sym typeface="Calibri"/>
            </a:endParaRPr>
          </a:p>
          <a:p>
            <a:pPr defTabSz="685800">
              <a:lnSpc>
                <a:spcPct val="115000"/>
              </a:lnSpc>
              <a:buClr>
                <a:srgbClr val="000000"/>
              </a:buClr>
            </a:pPr>
            <a:endParaRPr sz="2175" kern="0">
              <a:solidFill>
                <a:srgbClr val="000000"/>
              </a:solidFill>
              <a:latin typeface="Calibri"/>
              <a:ea typeface="Calibri"/>
              <a:cs typeface="Calibri"/>
              <a:sym typeface="Calibri"/>
            </a:endParaRPr>
          </a:p>
          <a:p>
            <a:pPr marL="685800" lvl="1" indent="-309563" defTabSz="685800">
              <a:lnSpc>
                <a:spcPct val="115000"/>
              </a:lnSpc>
              <a:buClr>
                <a:srgbClr val="000000"/>
              </a:buClr>
              <a:buSzPts val="2900"/>
              <a:buFont typeface="Calibri"/>
              <a:buChar char="○"/>
            </a:pPr>
            <a:r>
              <a:rPr lang="en-US" sz="2175" kern="0">
                <a:solidFill>
                  <a:srgbClr val="000000"/>
                </a:solidFill>
                <a:latin typeface="Calibri"/>
                <a:ea typeface="Calibri"/>
                <a:cs typeface="Calibri"/>
                <a:sym typeface="Calibri"/>
              </a:rPr>
              <a:t>Affinity Groups</a:t>
            </a:r>
            <a:endParaRPr sz="2175" kern="0">
              <a:solidFill>
                <a:srgbClr val="000000"/>
              </a:solidFill>
              <a:latin typeface="Calibri"/>
              <a:ea typeface="Calibri"/>
              <a:cs typeface="Calibri"/>
              <a:sym typeface="Calibri"/>
            </a:endParaRPr>
          </a:p>
          <a:p>
            <a:pPr marL="685800" lvl="1" indent="-309563" defTabSz="685800">
              <a:lnSpc>
                <a:spcPct val="115000"/>
              </a:lnSpc>
              <a:buClr>
                <a:srgbClr val="000000"/>
              </a:buClr>
              <a:buSzPts val="2900"/>
              <a:buFont typeface="Calibri"/>
              <a:buChar char="○"/>
            </a:pPr>
            <a:r>
              <a:rPr lang="en-US" sz="2175" kern="0">
                <a:solidFill>
                  <a:srgbClr val="000000"/>
                </a:solidFill>
                <a:latin typeface="Calibri"/>
                <a:ea typeface="Calibri"/>
                <a:cs typeface="Calibri"/>
                <a:sym typeface="Calibri"/>
              </a:rPr>
              <a:t>Orange Santa</a:t>
            </a:r>
            <a:endParaRPr sz="2175" kern="0">
              <a:solidFill>
                <a:srgbClr val="000000"/>
              </a:solidFill>
              <a:latin typeface="Calibri"/>
              <a:ea typeface="Calibri"/>
              <a:cs typeface="Calibri"/>
              <a:sym typeface="Calibri"/>
            </a:endParaRPr>
          </a:p>
          <a:p>
            <a:pPr marL="685800" lvl="1" indent="-309563" defTabSz="685800">
              <a:lnSpc>
                <a:spcPct val="115000"/>
              </a:lnSpc>
              <a:buClr>
                <a:srgbClr val="000000"/>
              </a:buClr>
              <a:buSzPts val="2900"/>
              <a:buFont typeface="Calibri"/>
              <a:buChar char="○"/>
            </a:pPr>
            <a:r>
              <a:rPr lang="en-US" sz="2175" kern="0">
                <a:solidFill>
                  <a:srgbClr val="000000"/>
                </a:solidFill>
                <a:latin typeface="Calibri"/>
                <a:ea typeface="Calibri"/>
                <a:cs typeface="Calibri"/>
                <a:sym typeface="Calibri"/>
              </a:rPr>
              <a:t>UT Remembers</a:t>
            </a:r>
            <a:endParaRPr sz="2175" kern="0">
              <a:solidFill>
                <a:srgbClr val="000000"/>
              </a:solidFill>
              <a:latin typeface="Calibri"/>
              <a:ea typeface="Calibri"/>
              <a:cs typeface="Calibri"/>
              <a:sym typeface="Calibri"/>
            </a:endParaRPr>
          </a:p>
          <a:p>
            <a:pPr marL="685800" lvl="1" indent="-309563" defTabSz="685800">
              <a:lnSpc>
                <a:spcPct val="115000"/>
              </a:lnSpc>
              <a:buClr>
                <a:srgbClr val="000000"/>
              </a:buClr>
              <a:buSzPts val="2900"/>
              <a:buFont typeface="Calibri"/>
              <a:buChar char="○"/>
            </a:pPr>
            <a:r>
              <a:rPr lang="en-US" sz="2175" kern="0">
                <a:solidFill>
                  <a:srgbClr val="000000"/>
                </a:solidFill>
                <a:latin typeface="Calibri"/>
                <a:ea typeface="Calibri"/>
                <a:cs typeface="Calibri"/>
                <a:sym typeface="Calibri"/>
              </a:rPr>
              <a:t>Victim’s Advocate Network (VAN)</a:t>
            </a:r>
            <a:endParaRPr sz="2175" kern="0">
              <a:solidFill>
                <a:srgbClr val="000000"/>
              </a:solidFill>
              <a:latin typeface="Calibri"/>
              <a:ea typeface="Calibri"/>
              <a:cs typeface="Calibri"/>
              <a:sym typeface="Calibri"/>
            </a:endParaRPr>
          </a:p>
          <a:p>
            <a:pPr marL="685800" lvl="1" indent="-309563" defTabSz="685800">
              <a:lnSpc>
                <a:spcPct val="115000"/>
              </a:lnSpc>
              <a:buClr>
                <a:srgbClr val="000000"/>
              </a:buClr>
              <a:buSzPts val="2900"/>
              <a:buFont typeface="Calibri"/>
              <a:buChar char="○"/>
            </a:pPr>
            <a:r>
              <a:rPr lang="en-US" sz="2175" kern="0">
                <a:solidFill>
                  <a:srgbClr val="000000"/>
                </a:solidFill>
                <a:latin typeface="Calibri"/>
                <a:ea typeface="Calibri"/>
                <a:cs typeface="Calibri"/>
                <a:sym typeface="Calibri"/>
              </a:rPr>
              <a:t>Staff Emergency Fund</a:t>
            </a:r>
            <a:endParaRPr sz="2175" kern="0">
              <a:solidFill>
                <a:srgbClr val="000000"/>
              </a:solidFill>
              <a:latin typeface="Calibri"/>
              <a:ea typeface="Calibri"/>
              <a:cs typeface="Calibri"/>
              <a:sym typeface="Calibri"/>
            </a:endParaRPr>
          </a:p>
          <a:p>
            <a:pPr marL="685800" lvl="1" indent="-309563" defTabSz="685800">
              <a:lnSpc>
                <a:spcPct val="115000"/>
              </a:lnSpc>
              <a:buClr>
                <a:srgbClr val="000000"/>
              </a:buClr>
              <a:buSzPts val="2900"/>
              <a:buFont typeface="Calibri"/>
              <a:buChar char="○"/>
            </a:pPr>
            <a:r>
              <a:rPr lang="en-US" sz="2175" kern="0">
                <a:solidFill>
                  <a:srgbClr val="000000"/>
                </a:solidFill>
                <a:latin typeface="Calibri"/>
                <a:ea typeface="Calibri"/>
                <a:cs typeface="Calibri"/>
                <a:sym typeface="Calibri"/>
              </a:rPr>
              <a:t>Succulent Socials</a:t>
            </a:r>
            <a:endParaRPr sz="2175" kern="0">
              <a:solidFill>
                <a:srgbClr val="000000"/>
              </a:solidFill>
              <a:latin typeface="Calibri"/>
              <a:ea typeface="Calibri"/>
              <a:cs typeface="Calibri"/>
              <a:sym typeface="Calibri"/>
            </a:endParaRPr>
          </a:p>
        </p:txBody>
      </p:sp>
      <p:pic>
        <p:nvPicPr>
          <p:cNvPr id="327" name="Google Shape;327;gad8b56d9ac_0_6"/>
          <p:cNvPicPr preferRelativeResize="0"/>
          <p:nvPr/>
        </p:nvPicPr>
        <p:blipFill>
          <a:blip r:embed="rId5">
            <a:alphaModFix/>
          </a:blip>
          <a:stretch>
            <a:fillRect/>
          </a:stretch>
        </p:blipFill>
        <p:spPr>
          <a:xfrm>
            <a:off x="6810573" y="2509912"/>
            <a:ext cx="1693069" cy="1357313"/>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04" name="Google Shape;304;p27"/>
          <p:cNvSpPr txBox="1">
            <a:spLocks noGrp="1"/>
          </p:cNvSpPr>
          <p:nvPr>
            <p:ph type="title"/>
          </p:nvPr>
        </p:nvSpPr>
        <p:spPr>
          <a:xfrm>
            <a:off x="367463" y="1096031"/>
            <a:ext cx="8609625" cy="994275"/>
          </a:xfrm>
          <a:prstGeom prst="rect">
            <a:avLst/>
          </a:prstGeom>
          <a:noFill/>
          <a:ln>
            <a:noFill/>
          </a:ln>
        </p:spPr>
        <p:txBody>
          <a:bodyPr spcFirstLastPara="1" wrap="square" lIns="68569" tIns="34275" rIns="68569" bIns="34275" anchor="ctr" anchorCtr="0">
            <a:noAutofit/>
          </a:bodyPr>
          <a:lstStyle/>
          <a:p>
            <a:pPr algn="ctr">
              <a:buClr>
                <a:schemeClr val="lt1"/>
              </a:buClr>
              <a:buSzPts val="4400"/>
            </a:pPr>
            <a:r>
              <a:rPr lang="en-US" b="1">
                <a:solidFill>
                  <a:schemeClr val="lt1"/>
                </a:solidFill>
                <a:latin typeface="Open Sans"/>
                <a:ea typeface="Open Sans"/>
                <a:cs typeface="Open Sans"/>
                <a:sym typeface="Open Sans"/>
              </a:rPr>
              <a:t>Wellness Champions</a:t>
            </a:r>
            <a:br>
              <a:rPr lang="en-US" b="1">
                <a:solidFill>
                  <a:schemeClr val="lt1"/>
                </a:solidFill>
                <a:latin typeface="Open Sans"/>
                <a:ea typeface="Open Sans"/>
                <a:cs typeface="Open Sans"/>
                <a:sym typeface="Open Sans"/>
              </a:rPr>
            </a:br>
            <a:endParaRPr b="1">
              <a:solidFill>
                <a:schemeClr val="lt1"/>
              </a:solidFill>
              <a:latin typeface="Open Sans"/>
              <a:ea typeface="Open Sans"/>
              <a:cs typeface="Open Sans"/>
              <a:sym typeface="Open Sans"/>
            </a:endParaRPr>
          </a:p>
        </p:txBody>
      </p:sp>
      <p:sp>
        <p:nvSpPr>
          <p:cNvPr id="305" name="Google Shape;305;p27"/>
          <p:cNvSpPr txBox="1">
            <a:spLocks noGrp="1"/>
          </p:cNvSpPr>
          <p:nvPr>
            <p:ph type="body" idx="1"/>
          </p:nvPr>
        </p:nvSpPr>
        <p:spPr>
          <a:xfrm>
            <a:off x="593569" y="2024888"/>
            <a:ext cx="7598925" cy="2421675"/>
          </a:xfrm>
          <a:prstGeom prst="rect">
            <a:avLst/>
          </a:prstGeom>
          <a:noFill/>
          <a:ln>
            <a:noFill/>
          </a:ln>
        </p:spPr>
        <p:txBody>
          <a:bodyPr spcFirstLastPara="1" wrap="square" lIns="68569" tIns="34275" rIns="68569" bIns="34275" anchor="t" anchorCtr="0">
            <a:normAutofit fontScale="92500" lnSpcReduction="20000"/>
          </a:bodyPr>
          <a:lstStyle/>
          <a:p>
            <a:pPr marL="0" indent="0">
              <a:spcBef>
                <a:spcPts val="0"/>
              </a:spcBef>
              <a:buNone/>
            </a:pPr>
            <a:r>
              <a:rPr lang="en-US" b="1">
                <a:solidFill>
                  <a:schemeClr val="lt1"/>
                </a:solidFill>
                <a:latin typeface="Open Sans"/>
                <a:ea typeface="Open Sans"/>
                <a:cs typeface="Open Sans"/>
                <a:sym typeface="Open Sans"/>
              </a:rPr>
              <a:t>Ambassadors Promoting a Vision for a Healthy Campus</a:t>
            </a:r>
            <a:endParaRPr>
              <a:solidFill>
                <a:schemeClr val="lt1"/>
              </a:solidFill>
              <a:latin typeface="Open Sans"/>
              <a:ea typeface="Open Sans"/>
              <a:cs typeface="Open Sans"/>
              <a:sym typeface="Open Sans"/>
            </a:endParaRPr>
          </a:p>
          <a:p>
            <a:pPr marL="0" indent="0">
              <a:spcBef>
                <a:spcPts val="0"/>
              </a:spcBef>
              <a:buNone/>
            </a:pPr>
            <a:endParaRPr>
              <a:solidFill>
                <a:schemeClr val="lt1"/>
              </a:solidFill>
              <a:latin typeface="Open Sans"/>
              <a:ea typeface="Open Sans"/>
              <a:cs typeface="Open Sans"/>
              <a:sym typeface="Open Sans"/>
            </a:endParaRPr>
          </a:p>
          <a:p>
            <a:pPr marL="171450" indent="-171450">
              <a:spcBef>
                <a:spcPts val="0"/>
              </a:spcBef>
              <a:buClr>
                <a:schemeClr val="lt1"/>
              </a:buClr>
              <a:buSzPts val="2800"/>
            </a:pPr>
            <a:r>
              <a:rPr lang="en-US">
                <a:solidFill>
                  <a:schemeClr val="lt1"/>
                </a:solidFill>
                <a:latin typeface="Open Sans"/>
                <a:ea typeface="Open Sans"/>
                <a:cs typeface="Open Sans"/>
                <a:sym typeface="Open Sans"/>
              </a:rPr>
              <a:t>Communication</a:t>
            </a:r>
            <a:endParaRPr>
              <a:latin typeface="Open Sans"/>
              <a:ea typeface="Open Sans"/>
              <a:cs typeface="Open Sans"/>
              <a:sym typeface="Open Sans"/>
            </a:endParaRPr>
          </a:p>
          <a:p>
            <a:pPr marL="171450" indent="-171450">
              <a:buClr>
                <a:schemeClr val="lt1"/>
              </a:buClr>
              <a:buSzPts val="2800"/>
            </a:pPr>
            <a:r>
              <a:rPr lang="en-US">
                <a:solidFill>
                  <a:schemeClr val="lt1"/>
                </a:solidFill>
                <a:latin typeface="Open Sans"/>
                <a:ea typeface="Open Sans"/>
                <a:cs typeface="Open Sans"/>
                <a:sym typeface="Open Sans"/>
              </a:rPr>
              <a:t>Ongoing Wellness Learning</a:t>
            </a:r>
            <a:endParaRPr>
              <a:latin typeface="Open Sans"/>
              <a:ea typeface="Open Sans"/>
              <a:cs typeface="Open Sans"/>
              <a:sym typeface="Open Sans"/>
            </a:endParaRPr>
          </a:p>
          <a:p>
            <a:pPr marL="171450" indent="-171450">
              <a:buClr>
                <a:schemeClr val="lt1"/>
              </a:buClr>
              <a:buSzPts val="2800"/>
            </a:pPr>
            <a:r>
              <a:rPr lang="en-US">
                <a:solidFill>
                  <a:schemeClr val="lt1"/>
                </a:solidFill>
                <a:latin typeface="Open Sans"/>
                <a:ea typeface="Open Sans"/>
                <a:cs typeface="Open Sans"/>
                <a:sym typeface="Open Sans"/>
              </a:rPr>
              <a:t>Networking </a:t>
            </a:r>
            <a:endParaRPr>
              <a:latin typeface="Open Sans"/>
              <a:ea typeface="Open Sans"/>
              <a:cs typeface="Open Sans"/>
              <a:sym typeface="Open Sans"/>
            </a:endParaRPr>
          </a:p>
          <a:p>
            <a:pPr marL="171450" indent="-171450">
              <a:buClr>
                <a:schemeClr val="lt1"/>
              </a:buClr>
              <a:buSzPts val="2800"/>
            </a:pPr>
            <a:r>
              <a:rPr lang="en-US">
                <a:solidFill>
                  <a:schemeClr val="lt1"/>
                </a:solidFill>
                <a:latin typeface="Open Sans"/>
                <a:ea typeface="Open Sans"/>
                <a:cs typeface="Open Sans"/>
                <a:sym typeface="Open Sans"/>
              </a:rPr>
              <a:t>Funding</a:t>
            </a:r>
            <a:endParaRPr>
              <a:latin typeface="Open Sans"/>
              <a:ea typeface="Open Sans"/>
              <a:cs typeface="Open Sans"/>
              <a:sym typeface="Open Sans"/>
            </a:endParaRPr>
          </a:p>
        </p:txBody>
      </p:sp>
      <p:pic>
        <p:nvPicPr>
          <p:cNvPr id="306" name="Google Shape;306;p27" descr="https://dl.boxcloud.com/api/2.0/internal_files/306135511965/versions/322426720557/representations/jpg_paged_2048x2048/content/1.jpg?access_token=1!Pm2PC_k7O2gg-Tu3FZUI7fNGafG4g8H2DL1cdk5g-7ak-mfmja_1T227RtFPmlzUKQ_WEcb6lJzMwgilqJoW4XIGuXgGl0TAFR_EE8QNLA_EU1gffueK3VLvdZmTrGYIscG4B6XadmBtpmv7CIeyvOnNpe_vagfnRU-LIXeogYcNS23-lMf4KaEygqCk72ODISTMH8WpnGyrpAySImv9mk2zYcEC8ugUSWj6b4fKRTdFgopyRRNIC94jPcX19x4yRS8pfTPKKR0aADja9gJs9t8rVwa9kgM0_jbogPmVSnLuA70gp4r1Qk9w8eTEs48ORovspNzSmHC2fhT478g8hJnwKUCGB_M36O4Qzc8-EBpdzWxZ3jxCt6xcrJZwTH0AfjgkfOZyWMOWjtl2X4QqMDXg0BrdLD6FvdmQ89Mu4vBzj9XanBEtH0cmbBAsszXDO4vm6VsiDJuu0gU5fzbxmuOEkD6YHce62VHTcusEhsxIhIr8cQqU34g1To5jQRFHic2ppuA9SBp85T8vz1ZTedEu1eGyt5QMlm2ofs4Io-LuqYbGxsAyjar_R8DNBQ2P4QUlhb8l8_T6ANW4Q8bjOGbj3j9SlFIrGtM7PZKyREm-mgKVommBdnZCJhB8E2bFqr5pEyXjLkIS0AdLLs8Qy_GIa6--zrZUuVkxHXhxSPPoCg..&amp;box_client_name=box-content-preview&amp;box_client_version=2.48.1"/>
          <p:cNvPicPr preferRelativeResize="0"/>
          <p:nvPr/>
        </p:nvPicPr>
        <p:blipFill rotWithShape="1">
          <a:blip r:embed="rId3">
            <a:alphaModFix/>
          </a:blip>
          <a:srcRect/>
          <a:stretch/>
        </p:blipFill>
        <p:spPr>
          <a:xfrm>
            <a:off x="4904062" y="2437341"/>
            <a:ext cx="3525938" cy="1983319"/>
          </a:xfrm>
          <a:prstGeom prst="rect">
            <a:avLst/>
          </a:prstGeom>
          <a:noFill/>
          <a:ln w="76200" cap="flat" cmpd="dbl">
            <a:solidFill>
              <a:srgbClr val="000000"/>
            </a:solidFill>
            <a:prstDash val="solid"/>
            <a:round/>
            <a:headEnd type="none" w="sm" len="sm"/>
            <a:tailEnd type="none" w="sm" len="sm"/>
          </a:ln>
        </p:spPr>
      </p:pic>
      <p:pic>
        <p:nvPicPr>
          <p:cNvPr id="307" name="Google Shape;307;p27"/>
          <p:cNvPicPr preferRelativeResize="0"/>
          <p:nvPr/>
        </p:nvPicPr>
        <p:blipFill rotWithShape="1">
          <a:blip r:embed="rId4">
            <a:alphaModFix/>
          </a:blip>
          <a:srcRect/>
          <a:stretch/>
        </p:blipFill>
        <p:spPr>
          <a:xfrm>
            <a:off x="449036" y="4665488"/>
            <a:ext cx="5908815" cy="1250699"/>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sp>
        <p:nvSpPr>
          <p:cNvPr id="313" name="Google Shape;313;p29"/>
          <p:cNvSpPr txBox="1"/>
          <p:nvPr/>
        </p:nvSpPr>
        <p:spPr>
          <a:xfrm>
            <a:off x="4572000" y="1441897"/>
            <a:ext cx="4290407" cy="994172"/>
          </a:xfrm>
          <a:prstGeom prst="rect">
            <a:avLst/>
          </a:prstGeom>
          <a:noFill/>
          <a:ln>
            <a:noFill/>
          </a:ln>
        </p:spPr>
        <p:txBody>
          <a:bodyPr spcFirstLastPara="1" wrap="square" lIns="68569" tIns="34275" rIns="68569" bIns="34275" anchor="ctr" anchorCtr="0">
            <a:normAutofit/>
          </a:bodyPr>
          <a:lstStyle/>
          <a:p>
            <a:pPr algn="ctr" defTabSz="685800">
              <a:lnSpc>
                <a:spcPct val="90000"/>
              </a:lnSpc>
              <a:buClr>
                <a:srgbClr val="FFFFFF"/>
              </a:buClr>
              <a:buSzPts val="4400"/>
            </a:pPr>
            <a:r>
              <a:rPr lang="en-US" sz="2700" kern="0" dirty="0">
                <a:solidFill>
                  <a:srgbClr val="FFFFFF"/>
                </a:solidFill>
                <a:latin typeface="Open Sans"/>
                <a:ea typeface="Open Sans"/>
                <a:cs typeface="Open Sans"/>
                <a:sym typeface="Open Sans"/>
              </a:rPr>
              <a:t>Activity Challenges</a:t>
            </a:r>
            <a:endParaRPr sz="2700" kern="0" dirty="0">
              <a:solidFill>
                <a:srgbClr val="000000"/>
              </a:solidFill>
              <a:latin typeface="Open Sans"/>
              <a:ea typeface="Open Sans"/>
              <a:cs typeface="Open Sans"/>
              <a:sym typeface="Open Sans"/>
            </a:endParaRPr>
          </a:p>
        </p:txBody>
      </p:sp>
      <p:sp>
        <p:nvSpPr>
          <p:cNvPr id="314" name="Google Shape;314;p29"/>
          <p:cNvSpPr/>
          <p:nvPr/>
        </p:nvSpPr>
        <p:spPr>
          <a:xfrm>
            <a:off x="4977825" y="1938983"/>
            <a:ext cx="3959422" cy="2746876"/>
          </a:xfrm>
          <a:prstGeom prst="rect">
            <a:avLst/>
          </a:prstGeom>
          <a:noFill/>
          <a:ln>
            <a:noFill/>
          </a:ln>
        </p:spPr>
        <p:txBody>
          <a:bodyPr spcFirstLastPara="1" wrap="square" lIns="68569" tIns="34275" rIns="68569" bIns="34275" anchor="t" anchorCtr="0">
            <a:spAutoFit/>
          </a:bodyPr>
          <a:lstStyle/>
          <a:p>
            <a:pPr defTabSz="685800">
              <a:buClr>
                <a:srgbClr val="000000"/>
              </a:buClr>
              <a:buSzPts val="2400"/>
            </a:pPr>
            <a:endParaRPr kern="0" dirty="0">
              <a:solidFill>
                <a:srgbClr val="FFFFFF"/>
              </a:solidFill>
              <a:latin typeface="Open Sans"/>
              <a:ea typeface="Open Sans"/>
              <a:cs typeface="Open Sans"/>
              <a:sym typeface="Open Sans"/>
            </a:endParaRPr>
          </a:p>
          <a:p>
            <a:pPr defTabSz="685800">
              <a:buClr>
                <a:srgbClr val="000000"/>
              </a:buClr>
              <a:buSzPts val="2400"/>
            </a:pPr>
            <a:r>
              <a:rPr lang="en-US" kern="0" dirty="0">
                <a:solidFill>
                  <a:srgbClr val="FFFFFF"/>
                </a:solidFill>
                <a:latin typeface="Open Sans"/>
                <a:ea typeface="Open Sans"/>
                <a:cs typeface="Open Sans"/>
                <a:sym typeface="Open Sans"/>
              </a:rPr>
              <a:t>Multiple Challenges a Year</a:t>
            </a:r>
            <a:endParaRPr sz="1050" kern="0" dirty="0">
              <a:solidFill>
                <a:srgbClr val="000000"/>
              </a:solidFill>
              <a:latin typeface="Open Sans"/>
              <a:ea typeface="Open Sans"/>
              <a:cs typeface="Open Sans"/>
              <a:sym typeface="Open Sans"/>
            </a:endParaRPr>
          </a:p>
          <a:p>
            <a:pPr marL="557213" lvl="1" indent="-214313" defTabSz="685800">
              <a:buClr>
                <a:srgbClr val="FFFFFF"/>
              </a:buClr>
              <a:buSzPts val="2400"/>
              <a:buFont typeface="Arial"/>
              <a:buChar char="•"/>
            </a:pPr>
            <a:r>
              <a:rPr lang="en-US" kern="0" dirty="0">
                <a:solidFill>
                  <a:srgbClr val="FFFFFF"/>
                </a:solidFill>
                <a:latin typeface="Open Sans"/>
                <a:ea typeface="Open Sans"/>
                <a:cs typeface="Open Sans"/>
                <a:sym typeface="Open Sans"/>
              </a:rPr>
              <a:t>Campuses compete </a:t>
            </a:r>
            <a:endParaRPr kern="0" dirty="0">
              <a:solidFill>
                <a:srgbClr val="FFFFFF"/>
              </a:solidFill>
              <a:latin typeface="Open Sans"/>
              <a:ea typeface="Open Sans"/>
              <a:cs typeface="Open Sans"/>
              <a:sym typeface="Open Sans"/>
            </a:endParaRPr>
          </a:p>
          <a:p>
            <a:pPr marL="557213" lvl="1" indent="-214313" defTabSz="685800">
              <a:buClr>
                <a:srgbClr val="FFFFFF"/>
              </a:buClr>
              <a:buSzPts val="2400"/>
              <a:buFont typeface="Arial"/>
              <a:buChar char="•"/>
            </a:pPr>
            <a:r>
              <a:rPr lang="en-US" kern="0" dirty="0">
                <a:solidFill>
                  <a:srgbClr val="FFFFFF"/>
                </a:solidFill>
                <a:latin typeface="Open Sans"/>
                <a:ea typeface="Open Sans"/>
                <a:cs typeface="Open Sans"/>
                <a:sym typeface="Open Sans"/>
              </a:rPr>
              <a:t>Employees create teams</a:t>
            </a:r>
            <a:endParaRPr sz="1050" kern="0" dirty="0">
              <a:solidFill>
                <a:srgbClr val="000000"/>
              </a:solidFill>
              <a:latin typeface="Open Sans"/>
              <a:ea typeface="Open Sans"/>
              <a:cs typeface="Open Sans"/>
              <a:sym typeface="Open Sans"/>
            </a:endParaRPr>
          </a:p>
          <a:p>
            <a:pPr marL="557213" lvl="1" indent="-214313" defTabSz="685800">
              <a:buClr>
                <a:srgbClr val="FFFFFF"/>
              </a:buClr>
              <a:buSzPts val="2400"/>
              <a:buFont typeface="Arial"/>
              <a:buChar char="•"/>
            </a:pPr>
            <a:r>
              <a:rPr lang="en-US" kern="0" dirty="0">
                <a:solidFill>
                  <a:srgbClr val="FFFFFF"/>
                </a:solidFill>
                <a:latin typeface="Open Sans"/>
                <a:ea typeface="Open Sans"/>
                <a:cs typeface="Open Sans"/>
                <a:sym typeface="Open Sans"/>
              </a:rPr>
              <a:t>Special events </a:t>
            </a:r>
            <a:endParaRPr sz="1050" kern="0" dirty="0">
              <a:solidFill>
                <a:srgbClr val="000000"/>
              </a:solidFill>
              <a:latin typeface="Open Sans"/>
              <a:ea typeface="Open Sans"/>
              <a:cs typeface="Open Sans"/>
              <a:sym typeface="Open Sans"/>
            </a:endParaRPr>
          </a:p>
          <a:p>
            <a:pPr marL="900113" lvl="2" indent="-204788" defTabSz="685800">
              <a:buClr>
                <a:srgbClr val="FFFFFF"/>
              </a:buClr>
              <a:buSzPts val="2200"/>
              <a:buFont typeface="Arial"/>
              <a:buChar char="•"/>
            </a:pPr>
            <a:r>
              <a:rPr lang="en-US" sz="1650" kern="0" dirty="0">
                <a:solidFill>
                  <a:srgbClr val="FFFFFF"/>
                </a:solidFill>
                <a:latin typeface="Open Sans"/>
                <a:ea typeface="Open Sans"/>
                <a:cs typeface="Open Sans"/>
                <a:sym typeface="Open Sans"/>
              </a:rPr>
              <a:t>Bowling kick-off party</a:t>
            </a:r>
            <a:endParaRPr sz="1650" kern="0" dirty="0">
              <a:solidFill>
                <a:srgbClr val="000000"/>
              </a:solidFill>
              <a:latin typeface="Open Sans"/>
              <a:ea typeface="Open Sans"/>
              <a:cs typeface="Open Sans"/>
              <a:sym typeface="Open Sans"/>
            </a:endParaRPr>
          </a:p>
          <a:p>
            <a:pPr marL="900113" lvl="2" indent="-204788" defTabSz="685800">
              <a:buClr>
                <a:srgbClr val="FFFFFF"/>
              </a:buClr>
              <a:buSzPts val="2200"/>
              <a:buFont typeface="Arial"/>
              <a:buChar char="•"/>
            </a:pPr>
            <a:r>
              <a:rPr lang="en-US" sz="1650" kern="0" dirty="0">
                <a:solidFill>
                  <a:srgbClr val="FFFFFF"/>
                </a:solidFill>
                <a:latin typeface="Open Sans"/>
                <a:ea typeface="Open Sans"/>
                <a:cs typeface="Open Sans"/>
                <a:sym typeface="Open Sans"/>
              </a:rPr>
              <a:t>Wellness Scavenger Hunt</a:t>
            </a:r>
            <a:endParaRPr sz="1650" kern="0" dirty="0">
              <a:solidFill>
                <a:srgbClr val="FFFFFF"/>
              </a:solidFill>
              <a:latin typeface="Open Sans"/>
              <a:ea typeface="Open Sans"/>
              <a:cs typeface="Open Sans"/>
              <a:sym typeface="Open Sans"/>
            </a:endParaRPr>
          </a:p>
          <a:p>
            <a:pPr marL="900113" lvl="2" indent="-204788" defTabSz="685800">
              <a:buClr>
                <a:srgbClr val="FFFFFF"/>
              </a:buClr>
              <a:buSzPts val="2200"/>
              <a:buFont typeface="Arial"/>
              <a:buChar char="•"/>
            </a:pPr>
            <a:r>
              <a:rPr lang="en-US" sz="1650" kern="0" dirty="0">
                <a:solidFill>
                  <a:srgbClr val="FFFFFF"/>
                </a:solidFill>
                <a:latin typeface="Open Sans"/>
                <a:ea typeface="Open Sans"/>
                <a:cs typeface="Open Sans"/>
                <a:sym typeface="Open Sans"/>
              </a:rPr>
              <a:t>Celebration Luncheon </a:t>
            </a:r>
            <a:endParaRPr sz="1650" kern="0" dirty="0">
              <a:solidFill>
                <a:srgbClr val="000000"/>
              </a:solidFill>
              <a:latin typeface="Open Sans"/>
              <a:ea typeface="Open Sans"/>
              <a:cs typeface="Open Sans"/>
              <a:sym typeface="Open Sans"/>
            </a:endParaRPr>
          </a:p>
          <a:p>
            <a:pPr marL="900113" lvl="2" indent="-204788" defTabSz="685800">
              <a:buClr>
                <a:srgbClr val="FFFFFF"/>
              </a:buClr>
              <a:buSzPts val="2200"/>
              <a:buFont typeface="Arial"/>
              <a:buChar char="•"/>
            </a:pPr>
            <a:r>
              <a:rPr lang="en-US" sz="1650" kern="0" dirty="0">
                <a:solidFill>
                  <a:srgbClr val="FFFFFF"/>
                </a:solidFill>
                <a:latin typeface="Open Sans"/>
                <a:ea typeface="Open Sans"/>
                <a:cs typeface="Open Sans"/>
                <a:sym typeface="Open Sans"/>
              </a:rPr>
              <a:t>Exercise classes </a:t>
            </a:r>
            <a:endParaRPr sz="1650" kern="0" dirty="0">
              <a:solidFill>
                <a:srgbClr val="000000"/>
              </a:solidFill>
              <a:latin typeface="Open Sans"/>
              <a:ea typeface="Open Sans"/>
              <a:cs typeface="Open Sans"/>
              <a:sym typeface="Open Sans"/>
            </a:endParaRPr>
          </a:p>
          <a:p>
            <a:pPr marL="900113" lvl="2" indent="-214313" defTabSz="685800">
              <a:buClr>
                <a:srgbClr val="FFFFFF"/>
              </a:buClr>
              <a:buSzPts val="2400"/>
              <a:buFont typeface="Arial"/>
              <a:buChar char="•"/>
            </a:pPr>
            <a:r>
              <a:rPr lang="en-US" sz="1650" kern="0" dirty="0">
                <a:solidFill>
                  <a:srgbClr val="FFFFFF"/>
                </a:solidFill>
                <a:latin typeface="Open Sans"/>
                <a:ea typeface="Open Sans"/>
                <a:cs typeface="Open Sans"/>
                <a:sym typeface="Open Sans"/>
              </a:rPr>
              <a:t>Weekly prize drawings</a:t>
            </a:r>
            <a:r>
              <a:rPr lang="en-US" kern="0" dirty="0">
                <a:solidFill>
                  <a:srgbClr val="FFFFFF"/>
                </a:solidFill>
                <a:latin typeface="Open Sans"/>
                <a:ea typeface="Open Sans"/>
                <a:cs typeface="Open Sans"/>
                <a:sym typeface="Open Sans"/>
              </a:rPr>
              <a:t> </a:t>
            </a:r>
            <a:endParaRPr sz="1050" kern="0" dirty="0">
              <a:solidFill>
                <a:srgbClr val="000000"/>
              </a:solidFill>
              <a:latin typeface="Open Sans"/>
              <a:ea typeface="Open Sans"/>
              <a:cs typeface="Open Sans"/>
              <a:sym typeface="Open Sans"/>
            </a:endParaRPr>
          </a:p>
        </p:txBody>
      </p:sp>
      <p:pic>
        <p:nvPicPr>
          <p:cNvPr id="315" name="Google Shape;315;p29"/>
          <p:cNvPicPr preferRelativeResize="0">
            <a:picLocks noGrp="1"/>
          </p:cNvPicPr>
          <p:nvPr>
            <p:ph type="body" idx="1"/>
          </p:nvPr>
        </p:nvPicPr>
        <p:blipFill rotWithShape="1">
          <a:blip r:embed="rId3">
            <a:alphaModFix/>
          </a:blip>
          <a:srcRect/>
          <a:stretch/>
        </p:blipFill>
        <p:spPr>
          <a:xfrm>
            <a:off x="514303" y="1890382"/>
            <a:ext cx="3906402" cy="3018584"/>
          </a:xfrm>
          <a:prstGeom prst="rect">
            <a:avLst/>
          </a:prstGeom>
          <a:noFill/>
          <a:ln>
            <a:noFill/>
          </a:ln>
        </p:spPr>
      </p:pic>
      <p:pic>
        <p:nvPicPr>
          <p:cNvPr id="316" name="Google Shape;316;p29"/>
          <p:cNvPicPr preferRelativeResize="0"/>
          <p:nvPr/>
        </p:nvPicPr>
        <p:blipFill rotWithShape="1">
          <a:blip r:embed="rId4">
            <a:alphaModFix/>
          </a:blip>
          <a:srcRect/>
          <a:stretch/>
        </p:blipFill>
        <p:spPr>
          <a:xfrm>
            <a:off x="4493835" y="4952086"/>
            <a:ext cx="4443412" cy="516564"/>
          </a:xfrm>
          <a:prstGeom prst="rect">
            <a:avLst/>
          </a:prstGeom>
          <a:noFill/>
          <a:ln>
            <a:noFill/>
          </a:ln>
        </p:spPr>
      </p:pic>
      <p:sp>
        <p:nvSpPr>
          <p:cNvPr id="317" name="Google Shape;317;p29"/>
          <p:cNvSpPr/>
          <p:nvPr/>
        </p:nvSpPr>
        <p:spPr>
          <a:xfrm>
            <a:off x="514303" y="4952088"/>
            <a:ext cx="3884282" cy="900216"/>
          </a:xfrm>
          <a:prstGeom prst="rect">
            <a:avLst/>
          </a:prstGeom>
          <a:noFill/>
          <a:ln>
            <a:noFill/>
          </a:ln>
        </p:spPr>
        <p:txBody>
          <a:bodyPr spcFirstLastPara="1" wrap="square" lIns="68569" tIns="34275" rIns="68569" bIns="34275" anchor="t" anchorCtr="0">
            <a:spAutoFit/>
          </a:bodyPr>
          <a:lstStyle/>
          <a:p>
            <a:pPr algn="ctr" defTabSz="685800">
              <a:buClr>
                <a:srgbClr val="000000"/>
              </a:buClr>
              <a:buSzPts val="1800"/>
            </a:pPr>
            <a:r>
              <a:rPr lang="en-US" sz="1350" kern="0">
                <a:solidFill>
                  <a:srgbClr val="FFFFFF"/>
                </a:solidFill>
                <a:latin typeface="Open Sans"/>
                <a:ea typeface="Open Sans"/>
                <a:cs typeface="Open Sans"/>
                <a:sym typeface="Open Sans"/>
              </a:rPr>
              <a:t>"The friendship during the pandemic was definitely great. But without that situation, </a:t>
            </a:r>
            <a:endParaRPr sz="1050" kern="0">
              <a:solidFill>
                <a:srgbClr val="000000"/>
              </a:solidFill>
              <a:latin typeface="Arial"/>
              <a:ea typeface="Arial"/>
              <a:cs typeface="Arial"/>
              <a:sym typeface="Arial"/>
            </a:endParaRPr>
          </a:p>
          <a:p>
            <a:pPr algn="ctr" defTabSz="685800">
              <a:buClr>
                <a:srgbClr val="000000"/>
              </a:buClr>
              <a:buSzPts val="1800"/>
            </a:pPr>
            <a:r>
              <a:rPr lang="en-US" sz="1350" kern="0">
                <a:solidFill>
                  <a:srgbClr val="FFFFFF"/>
                </a:solidFill>
                <a:latin typeface="Open Sans"/>
                <a:ea typeface="Open Sans"/>
                <a:cs typeface="Open Sans"/>
                <a:sym typeface="Open Sans"/>
              </a:rPr>
              <a:t>it's creating something and embracing a </a:t>
            </a:r>
            <a:endParaRPr sz="1050" kern="0">
              <a:solidFill>
                <a:srgbClr val="000000"/>
              </a:solidFill>
              <a:latin typeface="Arial"/>
              <a:ea typeface="Arial"/>
              <a:cs typeface="Arial"/>
              <a:sym typeface="Arial"/>
            </a:endParaRPr>
          </a:p>
          <a:p>
            <a:pPr algn="ctr" defTabSz="685800">
              <a:buClr>
                <a:srgbClr val="000000"/>
              </a:buClr>
              <a:buSzPts val="1800"/>
            </a:pPr>
            <a:r>
              <a:rPr lang="en-US" sz="1350" kern="0">
                <a:solidFill>
                  <a:srgbClr val="FFFFFF"/>
                </a:solidFill>
                <a:latin typeface="Open Sans"/>
                <a:ea typeface="Open Sans"/>
                <a:cs typeface="Open Sans"/>
                <a:sym typeface="Open Sans"/>
              </a:rPr>
              <a:t>strong emotional wellbeing"</a:t>
            </a:r>
            <a:endParaRPr sz="1500" kern="0">
              <a:solidFill>
                <a:srgbClr val="FFFFFF"/>
              </a:solidFill>
              <a:latin typeface="Open Sans"/>
              <a:ea typeface="Open Sans"/>
              <a:cs typeface="Open Sans"/>
              <a:sym typeface="Open Sans"/>
            </a:endParaRPr>
          </a:p>
        </p:txBody>
      </p:sp>
      <p:sp>
        <p:nvSpPr>
          <p:cNvPr id="318" name="Google Shape;318;p29"/>
          <p:cNvSpPr txBox="1"/>
          <p:nvPr/>
        </p:nvSpPr>
        <p:spPr>
          <a:xfrm>
            <a:off x="173842" y="986024"/>
            <a:ext cx="5285820" cy="484718"/>
          </a:xfrm>
          <a:prstGeom prst="rect">
            <a:avLst/>
          </a:prstGeom>
          <a:noFill/>
          <a:ln>
            <a:noFill/>
          </a:ln>
        </p:spPr>
        <p:txBody>
          <a:bodyPr spcFirstLastPara="1" wrap="square" lIns="68569" tIns="34275" rIns="68569" bIns="34275" anchor="t" anchorCtr="0">
            <a:spAutoFit/>
          </a:bodyPr>
          <a:lstStyle/>
          <a:p>
            <a:pPr defTabSz="685800">
              <a:buClr>
                <a:srgbClr val="000000"/>
              </a:buClr>
              <a:buSzPts val="3600"/>
            </a:pPr>
            <a:r>
              <a:rPr lang="en-US" sz="2700" b="1" kern="0">
                <a:solidFill>
                  <a:srgbClr val="FFFFFF"/>
                </a:solidFill>
                <a:latin typeface="Open Sans"/>
                <a:ea typeface="Open Sans"/>
                <a:cs typeface="Open Sans"/>
                <a:sym typeface="Open Sans"/>
              </a:rPr>
              <a:t>Work of Art – 2020 Challenge</a:t>
            </a:r>
            <a:endParaRPr sz="1050" kern="0">
              <a:solidFill>
                <a:srgbClr val="000000"/>
              </a:solidFill>
              <a:latin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3" name="Google Shape;333;p31"/>
          <p:cNvSpPr/>
          <p:nvPr/>
        </p:nvSpPr>
        <p:spPr>
          <a:xfrm>
            <a:off x="0" y="857250"/>
            <a:ext cx="9144000" cy="5143500"/>
          </a:xfrm>
          <a:prstGeom prst="rect">
            <a:avLst/>
          </a:prstGeom>
          <a:solidFill>
            <a:schemeClr val="lt1"/>
          </a:solidFill>
          <a:ln>
            <a:noFill/>
          </a:ln>
        </p:spPr>
        <p:txBody>
          <a:bodyPr spcFirstLastPara="1" wrap="square" lIns="68569" tIns="34275" rIns="68569" bIns="34275" anchor="ctr" anchorCtr="0">
            <a:noAutofit/>
          </a:bodyPr>
          <a:lstStyle/>
          <a:p>
            <a:pPr algn="ctr" defTabSz="685800">
              <a:buClr>
                <a:srgbClr val="000000"/>
              </a:buClr>
              <a:buSzPts val="1800"/>
            </a:pPr>
            <a:endParaRPr sz="1350" kern="0">
              <a:solidFill>
                <a:srgbClr val="FFFFFF"/>
              </a:solidFill>
              <a:latin typeface="Open Sans"/>
              <a:ea typeface="Open Sans"/>
              <a:cs typeface="Open Sans"/>
              <a:sym typeface="Open Sans"/>
            </a:endParaRPr>
          </a:p>
        </p:txBody>
      </p:sp>
      <p:sp>
        <p:nvSpPr>
          <p:cNvPr id="334" name="Google Shape;334;p31"/>
          <p:cNvSpPr txBox="1">
            <a:spLocks noGrp="1"/>
          </p:cNvSpPr>
          <p:nvPr>
            <p:ph type="title"/>
          </p:nvPr>
        </p:nvSpPr>
        <p:spPr>
          <a:xfrm>
            <a:off x="4572000" y="2190305"/>
            <a:ext cx="4229099" cy="1287191"/>
          </a:xfrm>
          <a:prstGeom prst="rect">
            <a:avLst/>
          </a:prstGeom>
          <a:noFill/>
          <a:ln>
            <a:noFill/>
          </a:ln>
        </p:spPr>
        <p:txBody>
          <a:bodyPr spcFirstLastPara="1" wrap="square" lIns="68569" tIns="34275" rIns="68569" bIns="34275" anchor="b" anchorCtr="0">
            <a:noAutofit/>
          </a:bodyPr>
          <a:lstStyle/>
          <a:p>
            <a:pPr>
              <a:buSzPts val="2800"/>
            </a:pPr>
            <a:r>
              <a:rPr lang="en-US" sz="3000" u="sng" dirty="0"/>
              <a:t>Interactive</a:t>
            </a:r>
            <a:r>
              <a:rPr lang="en-US" sz="3000" dirty="0"/>
              <a:t> </a:t>
            </a:r>
            <a:r>
              <a:rPr lang="en-US" sz="3000" u="sng" dirty="0"/>
              <a:t>Chat </a:t>
            </a:r>
            <a:br>
              <a:rPr lang="en-US" sz="3000" u="sng" dirty="0"/>
            </a:br>
            <a:r>
              <a:rPr lang="en-US" sz="3000" dirty="0"/>
              <a:t>“Ideas in a minute”: </a:t>
            </a:r>
            <a:br>
              <a:rPr lang="en-US" sz="3000" dirty="0"/>
            </a:br>
            <a:br>
              <a:rPr lang="en-US" sz="3000" dirty="0"/>
            </a:br>
            <a:r>
              <a:rPr lang="en-US" sz="2100" dirty="0"/>
              <a:t>Share a brief example of how you have developed programs to foster "meaningful connections” at your worksite.</a:t>
            </a:r>
            <a:endParaRPr dirty="0">
              <a:latin typeface="Open Sans"/>
              <a:ea typeface="Open Sans"/>
              <a:cs typeface="Open Sans"/>
              <a:sym typeface="Open Sans"/>
            </a:endParaRPr>
          </a:p>
        </p:txBody>
      </p:sp>
      <p:sp>
        <p:nvSpPr>
          <p:cNvPr id="335" name="Google Shape;335;p31"/>
          <p:cNvSpPr/>
          <p:nvPr/>
        </p:nvSpPr>
        <p:spPr>
          <a:xfrm>
            <a:off x="1" y="857250"/>
            <a:ext cx="4334933" cy="5143500"/>
          </a:xfrm>
          <a:prstGeom prst="rect">
            <a:avLst/>
          </a:prstGeom>
          <a:gradFill>
            <a:gsLst>
              <a:gs pos="0">
                <a:schemeClr val="accent2"/>
              </a:gs>
              <a:gs pos="100000">
                <a:schemeClr val="accent4"/>
              </a:gs>
            </a:gsLst>
            <a:lin ang="2700000" scaled="0"/>
          </a:gradFill>
          <a:ln>
            <a:noFill/>
          </a:ln>
        </p:spPr>
        <p:txBody>
          <a:bodyPr spcFirstLastPara="1" wrap="square" lIns="68569" tIns="34275" rIns="68569" bIns="34275" anchor="ctr" anchorCtr="0">
            <a:noAutofit/>
          </a:bodyPr>
          <a:lstStyle/>
          <a:p>
            <a:pPr algn="ctr" defTabSz="685800">
              <a:buClr>
                <a:srgbClr val="000000"/>
              </a:buClr>
              <a:buSzPts val="1800"/>
            </a:pPr>
            <a:endParaRPr sz="1350" kern="0">
              <a:solidFill>
                <a:srgbClr val="FFFFFF"/>
              </a:solidFill>
              <a:latin typeface="Open Sans"/>
              <a:ea typeface="Open Sans"/>
              <a:cs typeface="Open Sans"/>
              <a:sym typeface="Open Sans"/>
            </a:endParaRPr>
          </a:p>
        </p:txBody>
      </p:sp>
      <p:pic>
        <p:nvPicPr>
          <p:cNvPr id="336" name="Google Shape;336;p31" descr="Social Network"/>
          <p:cNvPicPr preferRelativeResize="0"/>
          <p:nvPr/>
        </p:nvPicPr>
        <p:blipFill rotWithShape="1">
          <a:blip r:embed="rId3">
            <a:alphaModFix/>
          </a:blip>
          <a:srcRect/>
          <a:stretch/>
        </p:blipFill>
        <p:spPr>
          <a:xfrm>
            <a:off x="209358" y="1470891"/>
            <a:ext cx="3916219" cy="3916219"/>
          </a:xfrm>
          <a:prstGeom prst="rect">
            <a:avLst/>
          </a:prstGeom>
          <a:noFill/>
          <a:ln>
            <a:noFill/>
          </a:ln>
        </p:spPr>
      </p:pic>
      <p:sp>
        <p:nvSpPr>
          <p:cNvPr id="337" name="Google Shape;337;p31"/>
          <p:cNvSpPr txBox="1">
            <a:spLocks noGrp="1"/>
          </p:cNvSpPr>
          <p:nvPr>
            <p:ph type="body" idx="1"/>
          </p:nvPr>
        </p:nvSpPr>
        <p:spPr>
          <a:xfrm>
            <a:off x="4794438" y="3236980"/>
            <a:ext cx="3880546" cy="2782820"/>
          </a:xfrm>
          <a:prstGeom prst="rect">
            <a:avLst/>
          </a:prstGeom>
          <a:noFill/>
          <a:ln>
            <a:noFill/>
          </a:ln>
        </p:spPr>
        <p:txBody>
          <a:bodyPr spcFirstLastPara="1" wrap="square" lIns="68569" tIns="34275" rIns="68569" bIns="34275" anchor="t" anchorCtr="0">
            <a:noAutofit/>
          </a:bodyPr>
          <a:lstStyle/>
          <a:p>
            <a:pPr marL="171450" indent="-38100">
              <a:spcBef>
                <a:spcPts val="0"/>
              </a:spcBef>
              <a:buSzPts val="2800"/>
              <a:buNone/>
            </a:pPr>
            <a:endParaRPr sz="1800" dirty="0"/>
          </a:p>
          <a:p>
            <a:pPr marL="171450" indent="-171450">
              <a:buSzPts val="2800"/>
            </a:pPr>
            <a:r>
              <a:rPr lang="en-US" sz="1800" dirty="0"/>
              <a:t>If you are incorporating opportunities to connect employees, team members and families through your well-being programs… what is working for you?</a:t>
            </a:r>
            <a:endParaRPr sz="1800"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32"/>
          <p:cNvSpPr/>
          <p:nvPr/>
        </p:nvSpPr>
        <p:spPr>
          <a:xfrm>
            <a:off x="0" y="857250"/>
            <a:ext cx="9144000" cy="5143500"/>
          </a:xfrm>
          <a:prstGeom prst="rect">
            <a:avLst/>
          </a:prstGeom>
          <a:solidFill>
            <a:schemeClr val="lt1"/>
          </a:solidFill>
          <a:ln>
            <a:noFill/>
          </a:ln>
        </p:spPr>
        <p:txBody>
          <a:bodyPr spcFirstLastPara="1" wrap="square" lIns="68569" tIns="34275" rIns="68569" bIns="34275" anchor="ctr" anchorCtr="0">
            <a:noAutofit/>
          </a:bodyPr>
          <a:lstStyle/>
          <a:p>
            <a:pPr algn="ctr" defTabSz="685800">
              <a:buClr>
                <a:srgbClr val="000000"/>
              </a:buClr>
              <a:buSzPts val="1800"/>
            </a:pPr>
            <a:endParaRPr sz="1350" kern="0">
              <a:solidFill>
                <a:srgbClr val="FFFFFF"/>
              </a:solidFill>
              <a:latin typeface="Open Sans"/>
              <a:ea typeface="Open Sans"/>
              <a:cs typeface="Open Sans"/>
              <a:sym typeface="Open Sans"/>
            </a:endParaRPr>
          </a:p>
        </p:txBody>
      </p:sp>
      <p:sp>
        <p:nvSpPr>
          <p:cNvPr id="343" name="Google Shape;343;p32"/>
          <p:cNvSpPr txBox="1">
            <a:spLocks noGrp="1"/>
          </p:cNvSpPr>
          <p:nvPr>
            <p:ph type="title"/>
          </p:nvPr>
        </p:nvSpPr>
        <p:spPr>
          <a:xfrm>
            <a:off x="4823012" y="496021"/>
            <a:ext cx="3895165" cy="1287191"/>
          </a:xfrm>
          <a:prstGeom prst="rect">
            <a:avLst/>
          </a:prstGeom>
          <a:noFill/>
          <a:ln>
            <a:noFill/>
          </a:ln>
        </p:spPr>
        <p:txBody>
          <a:bodyPr spcFirstLastPara="1" wrap="square" lIns="68569" tIns="34275" rIns="68569" bIns="34275" anchor="b" anchorCtr="0">
            <a:noAutofit/>
          </a:bodyPr>
          <a:lstStyle/>
          <a:p>
            <a:pPr>
              <a:buSzPts val="4000"/>
            </a:pPr>
            <a:r>
              <a:rPr lang="en-US" sz="3000"/>
              <a:t>Panel Recap: </a:t>
            </a:r>
            <a:br>
              <a:rPr lang="en-US" sz="3000"/>
            </a:br>
            <a:r>
              <a:rPr lang="en-US" sz="3000"/>
              <a:t>Common Themes</a:t>
            </a:r>
            <a:endParaRPr>
              <a:latin typeface="Open Sans"/>
              <a:ea typeface="Open Sans"/>
              <a:cs typeface="Open Sans"/>
              <a:sym typeface="Open Sans"/>
            </a:endParaRPr>
          </a:p>
        </p:txBody>
      </p:sp>
      <p:sp>
        <p:nvSpPr>
          <p:cNvPr id="344" name="Google Shape;344;p32"/>
          <p:cNvSpPr/>
          <p:nvPr/>
        </p:nvSpPr>
        <p:spPr>
          <a:xfrm>
            <a:off x="1" y="857250"/>
            <a:ext cx="4334933" cy="5143500"/>
          </a:xfrm>
          <a:prstGeom prst="rect">
            <a:avLst/>
          </a:prstGeom>
          <a:gradFill>
            <a:gsLst>
              <a:gs pos="0">
                <a:schemeClr val="accent2"/>
              </a:gs>
              <a:gs pos="100000">
                <a:schemeClr val="accent4"/>
              </a:gs>
            </a:gsLst>
            <a:lin ang="2700000" scaled="0"/>
          </a:gradFill>
          <a:ln>
            <a:noFill/>
          </a:ln>
        </p:spPr>
        <p:txBody>
          <a:bodyPr spcFirstLastPara="1" wrap="square" lIns="68569" tIns="34275" rIns="68569" bIns="34275" anchor="ctr" anchorCtr="0">
            <a:noAutofit/>
          </a:bodyPr>
          <a:lstStyle/>
          <a:p>
            <a:pPr algn="ctr" defTabSz="685800">
              <a:buClr>
                <a:srgbClr val="000000"/>
              </a:buClr>
              <a:buSzPts val="1800"/>
            </a:pPr>
            <a:endParaRPr sz="1350" kern="0">
              <a:solidFill>
                <a:srgbClr val="FFFFFF"/>
              </a:solidFill>
              <a:latin typeface="Open Sans"/>
              <a:ea typeface="Open Sans"/>
              <a:cs typeface="Open Sans"/>
              <a:sym typeface="Open Sans"/>
            </a:endParaRPr>
          </a:p>
        </p:txBody>
      </p:sp>
      <p:pic>
        <p:nvPicPr>
          <p:cNvPr id="345" name="Google Shape;345;p32"/>
          <p:cNvPicPr preferRelativeResize="0"/>
          <p:nvPr/>
        </p:nvPicPr>
        <p:blipFill rotWithShape="1">
          <a:blip r:embed="rId3">
            <a:alphaModFix/>
          </a:blip>
          <a:srcRect b="-2"/>
          <a:stretch/>
        </p:blipFill>
        <p:spPr>
          <a:xfrm>
            <a:off x="209358" y="1081882"/>
            <a:ext cx="3916219" cy="4694237"/>
          </a:xfrm>
          <a:prstGeom prst="rect">
            <a:avLst/>
          </a:prstGeom>
          <a:noFill/>
          <a:ln>
            <a:noFill/>
          </a:ln>
        </p:spPr>
      </p:pic>
      <p:sp>
        <p:nvSpPr>
          <p:cNvPr id="346" name="Google Shape;346;p32"/>
          <p:cNvSpPr txBox="1">
            <a:spLocks noGrp="1"/>
          </p:cNvSpPr>
          <p:nvPr>
            <p:ph type="body" idx="1"/>
          </p:nvPr>
        </p:nvSpPr>
        <p:spPr>
          <a:xfrm>
            <a:off x="4457701" y="1847768"/>
            <a:ext cx="4334933" cy="2782820"/>
          </a:xfrm>
          <a:prstGeom prst="rect">
            <a:avLst/>
          </a:prstGeom>
          <a:noFill/>
          <a:ln>
            <a:noFill/>
          </a:ln>
        </p:spPr>
        <p:txBody>
          <a:bodyPr spcFirstLastPara="1" wrap="square" lIns="68569" tIns="34275" rIns="68569" bIns="34275" anchor="t" anchorCtr="0">
            <a:noAutofit/>
          </a:bodyPr>
          <a:lstStyle/>
          <a:p>
            <a:pPr marL="171450" indent="-171450">
              <a:spcBef>
                <a:spcPts val="0"/>
              </a:spcBef>
              <a:buSzPts val="2300"/>
            </a:pPr>
            <a:r>
              <a:rPr lang="en-US" sz="1800"/>
              <a:t>Leveraging wellness program delivery to keep employees “connected”</a:t>
            </a:r>
            <a:endParaRPr/>
          </a:p>
          <a:p>
            <a:pPr marL="171450" indent="-171450">
              <a:spcBef>
                <a:spcPts val="0"/>
              </a:spcBef>
              <a:buSzPts val="2300"/>
            </a:pPr>
            <a:r>
              <a:rPr lang="en-US" sz="1800"/>
              <a:t>“Managing stress and enhancing resilience” while ”keeping employees active and healthy”</a:t>
            </a:r>
            <a:endParaRPr sz="1800"/>
          </a:p>
          <a:p>
            <a:pPr marL="171450" indent="-171450">
              <a:buSzPts val="2300"/>
            </a:pPr>
            <a:r>
              <a:rPr lang="en-US" sz="1800"/>
              <a:t>Proactive outreach to hard to reach,   at risk, and diverse populations</a:t>
            </a:r>
            <a:endParaRPr/>
          </a:p>
          <a:p>
            <a:pPr marL="171450" indent="-171450">
              <a:buSzPts val="2300"/>
            </a:pPr>
            <a:r>
              <a:rPr lang="en-US" sz="1800"/>
              <a:t>Encouraging employees to connect in their community through volunteerism</a:t>
            </a:r>
            <a:endParaRPr/>
          </a:p>
          <a:p>
            <a:pPr marL="171450" indent="-171450">
              <a:buSzPts val="2300"/>
            </a:pPr>
            <a:r>
              <a:rPr lang="en-US" sz="1800"/>
              <a:t>Establishing tools for champions, leaders and worksites to provide a supportive work environment</a:t>
            </a:r>
            <a:endParaRPr/>
          </a:p>
          <a:p>
            <a:pPr marL="171450" indent="-171450">
              <a:buSzPts val="2300"/>
            </a:pPr>
            <a:r>
              <a:rPr lang="en-US" sz="1800"/>
              <a:t>Building out family friendly practices to support flexibility, work and life</a:t>
            </a:r>
            <a:endParaRPr sz="180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cxnSp>
        <p:nvCxnSpPr>
          <p:cNvPr id="351" name="Google Shape;351;p33"/>
          <p:cNvCxnSpPr/>
          <p:nvPr/>
        </p:nvCxnSpPr>
        <p:spPr>
          <a:xfrm>
            <a:off x="536918" y="1692788"/>
            <a:ext cx="0" cy="4301728"/>
          </a:xfrm>
          <a:prstGeom prst="straightConnector1">
            <a:avLst/>
          </a:prstGeom>
          <a:noFill/>
          <a:ln w="25400" cap="sq" cmpd="sng">
            <a:solidFill>
              <a:schemeClr val="accent2"/>
            </a:solidFill>
            <a:prstDash val="solid"/>
            <a:bevel/>
            <a:headEnd type="none" w="sm" len="sm"/>
            <a:tailEnd type="none" w="sm" len="sm"/>
          </a:ln>
        </p:spPr>
      </p:cxnSp>
      <p:sp>
        <p:nvSpPr>
          <p:cNvPr id="352" name="Google Shape;352;p33"/>
          <p:cNvSpPr/>
          <p:nvPr/>
        </p:nvSpPr>
        <p:spPr>
          <a:xfrm>
            <a:off x="0" y="857250"/>
            <a:ext cx="9144000" cy="5143500"/>
          </a:xfrm>
          <a:prstGeom prst="rect">
            <a:avLst/>
          </a:prstGeom>
          <a:gradFill>
            <a:gsLst>
              <a:gs pos="0">
                <a:schemeClr val="accent2"/>
              </a:gs>
              <a:gs pos="100000">
                <a:schemeClr val="accent4"/>
              </a:gs>
            </a:gsLst>
            <a:lin ang="2700000" scaled="0"/>
          </a:gradFill>
          <a:ln>
            <a:noFill/>
          </a:ln>
        </p:spPr>
        <p:txBody>
          <a:bodyPr spcFirstLastPara="1" wrap="square" lIns="68569" tIns="34275" rIns="68569" bIns="34275" anchor="ctr" anchorCtr="0">
            <a:noAutofit/>
          </a:bodyPr>
          <a:lstStyle/>
          <a:p>
            <a:pPr algn="ctr" defTabSz="685800">
              <a:buClr>
                <a:srgbClr val="000000"/>
              </a:buClr>
              <a:buSzPts val="1800"/>
            </a:pPr>
            <a:endParaRPr sz="1350" kern="0">
              <a:solidFill>
                <a:srgbClr val="FFFFFF"/>
              </a:solidFill>
              <a:latin typeface="Open Sans"/>
              <a:ea typeface="Open Sans"/>
              <a:cs typeface="Open Sans"/>
              <a:sym typeface="Open Sans"/>
            </a:endParaRPr>
          </a:p>
        </p:txBody>
      </p:sp>
      <p:sp>
        <p:nvSpPr>
          <p:cNvPr id="353" name="Google Shape;353;p33"/>
          <p:cNvSpPr txBox="1">
            <a:spLocks noGrp="1"/>
          </p:cNvSpPr>
          <p:nvPr>
            <p:ph type="title"/>
          </p:nvPr>
        </p:nvSpPr>
        <p:spPr>
          <a:xfrm>
            <a:off x="1141523" y="1764165"/>
            <a:ext cx="6860955" cy="1752929"/>
          </a:xfrm>
          <a:prstGeom prst="rect">
            <a:avLst/>
          </a:prstGeom>
          <a:noFill/>
          <a:ln>
            <a:noFill/>
          </a:ln>
        </p:spPr>
        <p:txBody>
          <a:bodyPr spcFirstLastPara="1" wrap="square" lIns="68569" tIns="34275" rIns="68569" bIns="34275" anchor="b" anchorCtr="0">
            <a:normAutofit/>
          </a:bodyPr>
          <a:lstStyle/>
          <a:p>
            <a:pPr algn="ctr">
              <a:buClr>
                <a:schemeClr val="lt1"/>
              </a:buClr>
              <a:buSzPts val="6000"/>
            </a:pPr>
            <a:r>
              <a:rPr lang="en-US" sz="4500" b="1">
                <a:solidFill>
                  <a:schemeClr val="lt1"/>
                </a:solidFill>
              </a:rPr>
              <a:t>QUESTIONS?</a:t>
            </a:r>
            <a:endParaRPr sz="4500" b="1">
              <a:solidFill>
                <a:schemeClr val="lt1"/>
              </a:solidFill>
            </a:endParaRPr>
          </a:p>
        </p:txBody>
      </p:sp>
      <p:sp>
        <p:nvSpPr>
          <p:cNvPr id="354" name="Google Shape;354;p33"/>
          <p:cNvSpPr/>
          <p:nvPr/>
        </p:nvSpPr>
        <p:spPr>
          <a:xfrm>
            <a:off x="946402" y="2644558"/>
            <a:ext cx="113652" cy="113652"/>
          </a:xfrm>
          <a:custGeom>
            <a:avLst/>
            <a:gdLst/>
            <a:ahLst/>
            <a:cxnLst/>
            <a:rect l="l" t="t" r="r" b="b"/>
            <a:pathLst>
              <a:path w="151536" h="151536" extrusionOk="0">
                <a:moveTo>
                  <a:pt x="141251" y="65483"/>
                </a:moveTo>
                <a:lnTo>
                  <a:pt x="86053" y="65483"/>
                </a:lnTo>
                <a:lnTo>
                  <a:pt x="86053" y="10285"/>
                </a:lnTo>
                <a:cubicBezTo>
                  <a:pt x="86053" y="4605"/>
                  <a:pt x="81448" y="0"/>
                  <a:pt x="75768" y="0"/>
                </a:cubicBezTo>
                <a:cubicBezTo>
                  <a:pt x="70088" y="0"/>
                  <a:pt x="65483" y="4605"/>
                  <a:pt x="65483" y="10285"/>
                </a:cubicBezTo>
                <a:lnTo>
                  <a:pt x="65483" y="65483"/>
                </a:lnTo>
                <a:lnTo>
                  <a:pt x="10285" y="65483"/>
                </a:lnTo>
                <a:cubicBezTo>
                  <a:pt x="4605" y="65483"/>
                  <a:pt x="0" y="70088"/>
                  <a:pt x="0" y="75768"/>
                </a:cubicBezTo>
                <a:cubicBezTo>
                  <a:pt x="0" y="81448"/>
                  <a:pt x="4605" y="86053"/>
                  <a:pt x="10285" y="86053"/>
                </a:cubicBezTo>
                <a:lnTo>
                  <a:pt x="65483" y="86053"/>
                </a:lnTo>
                <a:lnTo>
                  <a:pt x="65483" y="141251"/>
                </a:lnTo>
                <a:cubicBezTo>
                  <a:pt x="65483" y="146931"/>
                  <a:pt x="70088" y="151536"/>
                  <a:pt x="75768" y="151536"/>
                </a:cubicBezTo>
                <a:cubicBezTo>
                  <a:pt x="81448" y="151536"/>
                  <a:pt x="86053" y="146931"/>
                  <a:pt x="86053" y="141251"/>
                </a:cubicBezTo>
                <a:lnTo>
                  <a:pt x="86053" y="86053"/>
                </a:lnTo>
                <a:lnTo>
                  <a:pt x="141251" y="86053"/>
                </a:lnTo>
                <a:cubicBezTo>
                  <a:pt x="146931" y="86053"/>
                  <a:pt x="151536" y="81448"/>
                  <a:pt x="151536" y="75768"/>
                </a:cubicBezTo>
                <a:cubicBezTo>
                  <a:pt x="151536" y="70088"/>
                  <a:pt x="146931" y="65483"/>
                  <a:pt x="141251" y="65483"/>
                </a:cubicBezTo>
                <a:close/>
              </a:path>
            </a:pathLst>
          </a:custGeom>
          <a:solidFill>
            <a:schemeClr val="lt1"/>
          </a:solidFill>
          <a:ln>
            <a:noFill/>
          </a:ln>
        </p:spPr>
        <p:txBody>
          <a:bodyPr spcFirstLastPara="1" wrap="square" lIns="68569" tIns="34275" rIns="68569" bIns="34275" anchor="ctr" anchorCtr="0">
            <a:noAutofit/>
          </a:bodyPr>
          <a:lstStyle/>
          <a:p>
            <a:pPr defTabSz="685800">
              <a:buClr>
                <a:srgbClr val="000000"/>
              </a:buClr>
              <a:buSzPts val="1800"/>
            </a:pPr>
            <a:endParaRPr sz="1350" kern="0">
              <a:solidFill>
                <a:srgbClr val="000000"/>
              </a:solidFill>
              <a:latin typeface="Open Sans"/>
              <a:ea typeface="Open Sans"/>
              <a:cs typeface="Open Sans"/>
              <a:sym typeface="Open Sans"/>
            </a:endParaRPr>
          </a:p>
        </p:txBody>
      </p:sp>
      <p:sp>
        <p:nvSpPr>
          <p:cNvPr id="355" name="Google Shape;355;p33"/>
          <p:cNvSpPr/>
          <p:nvPr/>
        </p:nvSpPr>
        <p:spPr>
          <a:xfrm>
            <a:off x="8043274" y="2556351"/>
            <a:ext cx="104279" cy="104279"/>
          </a:xfrm>
          <a:custGeom>
            <a:avLst/>
            <a:gdLst/>
            <a:ahLst/>
            <a:cxnLst/>
            <a:rect l="l" t="t" r="r" b="b"/>
            <a:pathLst>
              <a:path w="139039" h="139039" extrusionOk="0">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lt1"/>
          </a:solidFill>
          <a:ln>
            <a:noFill/>
          </a:ln>
        </p:spPr>
        <p:txBody>
          <a:bodyPr spcFirstLastPara="1" wrap="square" lIns="68569" tIns="34275" rIns="68569" bIns="34275" anchor="ctr" anchorCtr="0">
            <a:noAutofit/>
          </a:bodyPr>
          <a:lstStyle/>
          <a:p>
            <a:pPr defTabSz="685800">
              <a:buClr>
                <a:srgbClr val="000000"/>
              </a:buClr>
              <a:buSzPts val="1800"/>
            </a:pPr>
            <a:endParaRPr sz="1350" kern="0">
              <a:solidFill>
                <a:srgbClr val="000000"/>
              </a:solidFill>
              <a:latin typeface="Open Sans"/>
              <a:ea typeface="Open Sans"/>
              <a:cs typeface="Open Sans"/>
              <a:sym typeface="Open Sans"/>
            </a:endParaRPr>
          </a:p>
        </p:txBody>
      </p:sp>
      <p:sp>
        <p:nvSpPr>
          <p:cNvPr id="356" name="Google Shape;356;p33"/>
          <p:cNvSpPr/>
          <p:nvPr/>
        </p:nvSpPr>
        <p:spPr>
          <a:xfrm>
            <a:off x="8268625" y="2760151"/>
            <a:ext cx="95786" cy="95786"/>
          </a:xfrm>
          <a:custGeom>
            <a:avLst/>
            <a:gdLst/>
            <a:ahLst/>
            <a:cxnLst/>
            <a:rect l="l" t="t" r="r" b="b"/>
            <a:pathLst>
              <a:path w="127714" h="127714" extrusionOk="0">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lt1"/>
          </a:solidFill>
          <a:ln>
            <a:noFill/>
          </a:ln>
        </p:spPr>
        <p:txBody>
          <a:bodyPr spcFirstLastPara="1" wrap="square" lIns="68569" tIns="34275" rIns="68569" bIns="34275" anchor="ctr" anchorCtr="0">
            <a:noAutofit/>
          </a:bodyPr>
          <a:lstStyle/>
          <a:p>
            <a:pPr defTabSz="685800">
              <a:buClr>
                <a:srgbClr val="000000"/>
              </a:buClr>
              <a:buSzPts val="1800"/>
            </a:pPr>
            <a:endParaRPr sz="1350" kern="0">
              <a:solidFill>
                <a:srgbClr val="000000"/>
              </a:solidFill>
              <a:latin typeface="Open Sans"/>
              <a:ea typeface="Open Sans"/>
              <a:cs typeface="Open Sans"/>
              <a:sym typeface="Open Sans"/>
            </a:endParaRPr>
          </a:p>
        </p:txBody>
      </p:sp>
      <p:sp>
        <p:nvSpPr>
          <p:cNvPr id="357" name="Google Shape;357;p33"/>
          <p:cNvSpPr/>
          <p:nvPr/>
        </p:nvSpPr>
        <p:spPr>
          <a:xfrm>
            <a:off x="798040" y="2981976"/>
            <a:ext cx="71819" cy="71819"/>
          </a:xfrm>
          <a:custGeom>
            <a:avLst/>
            <a:gdLst/>
            <a:ahLst/>
            <a:cxnLst/>
            <a:rect l="l" t="t" r="r" b="b"/>
            <a:pathLst>
              <a:path w="95759" h="95759" extrusionOk="0">
                <a:moveTo>
                  <a:pt x="95759" y="47880"/>
                </a:moveTo>
                <a:cubicBezTo>
                  <a:pt x="95759" y="74323"/>
                  <a:pt x="74323" y="95759"/>
                  <a:pt x="47880" y="95759"/>
                </a:cubicBezTo>
                <a:cubicBezTo>
                  <a:pt x="21436" y="95759"/>
                  <a:pt x="0" y="74323"/>
                  <a:pt x="0" y="47880"/>
                </a:cubicBezTo>
                <a:cubicBezTo>
                  <a:pt x="0" y="21436"/>
                  <a:pt x="21436" y="0"/>
                  <a:pt x="47880" y="0"/>
                </a:cubicBezTo>
                <a:cubicBezTo>
                  <a:pt x="74323" y="0"/>
                  <a:pt x="95759" y="21436"/>
                  <a:pt x="95759" y="47880"/>
                </a:cubicBezTo>
                <a:close/>
              </a:path>
            </a:pathLst>
          </a:custGeom>
          <a:solidFill>
            <a:schemeClr val="lt1"/>
          </a:solidFill>
          <a:ln>
            <a:noFill/>
          </a:ln>
        </p:spPr>
        <p:txBody>
          <a:bodyPr spcFirstLastPara="1" wrap="square" lIns="68569" tIns="34275" rIns="68569" bIns="34275" anchor="ctr" anchorCtr="0">
            <a:noAutofit/>
          </a:bodyPr>
          <a:lstStyle/>
          <a:p>
            <a:pPr defTabSz="685800">
              <a:buClr>
                <a:srgbClr val="000000"/>
              </a:buClr>
              <a:buSzPts val="1800"/>
            </a:pPr>
            <a:endParaRPr sz="1350" kern="0">
              <a:solidFill>
                <a:srgbClr val="000000"/>
              </a:solidFill>
              <a:latin typeface="Open Sans"/>
              <a:ea typeface="Open Sans"/>
              <a:cs typeface="Open Sans"/>
              <a:sym typeface="Open Sans"/>
            </a:endParaRPr>
          </a:p>
        </p:txBody>
      </p:sp>
      <p:sp>
        <p:nvSpPr>
          <p:cNvPr id="358" name="Google Shape;358;p33"/>
          <p:cNvSpPr/>
          <p:nvPr/>
        </p:nvSpPr>
        <p:spPr>
          <a:xfrm>
            <a:off x="8079199" y="2960241"/>
            <a:ext cx="68354" cy="68354"/>
          </a:xfrm>
          <a:custGeom>
            <a:avLst/>
            <a:gdLst/>
            <a:ahLst/>
            <a:cxnLst/>
            <a:rect l="l" t="t" r="r" b="b"/>
            <a:pathLst>
              <a:path w="91138" h="91138" extrusionOk="0">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lt1"/>
          </a:solidFill>
          <a:ln>
            <a:noFill/>
          </a:ln>
        </p:spPr>
        <p:txBody>
          <a:bodyPr spcFirstLastPara="1" wrap="square" lIns="68569" tIns="34275" rIns="68569" bIns="34275" anchor="ctr" anchorCtr="0">
            <a:noAutofit/>
          </a:bodyPr>
          <a:lstStyle/>
          <a:p>
            <a:pPr defTabSz="685800">
              <a:buClr>
                <a:srgbClr val="000000"/>
              </a:buClr>
              <a:buSzPts val="1800"/>
            </a:pPr>
            <a:endParaRPr sz="1350" kern="0">
              <a:solidFill>
                <a:srgbClr val="000000"/>
              </a:solidFill>
              <a:latin typeface="Open Sans"/>
              <a:ea typeface="Open Sans"/>
              <a:cs typeface="Open Sans"/>
              <a:sym typeface="Open Sans"/>
            </a:endParaRPr>
          </a:p>
        </p:txBody>
      </p:sp>
      <p:sp>
        <p:nvSpPr>
          <p:cNvPr id="359" name="Google Shape;359;p33"/>
          <p:cNvSpPr/>
          <p:nvPr/>
        </p:nvSpPr>
        <p:spPr>
          <a:xfrm>
            <a:off x="1060054" y="3289125"/>
            <a:ext cx="81469" cy="81469"/>
          </a:xfrm>
          <a:custGeom>
            <a:avLst/>
            <a:gdLst/>
            <a:ahLst/>
            <a:cxnLst/>
            <a:rect l="l" t="t" r="r" b="b"/>
            <a:pathLst>
              <a:path w="108625" h="108625" extrusionOk="0">
                <a:moveTo>
                  <a:pt x="54313" y="16053"/>
                </a:moveTo>
                <a:cubicBezTo>
                  <a:pt x="75442" y="16053"/>
                  <a:pt x="92572" y="33182"/>
                  <a:pt x="92572" y="54313"/>
                </a:cubicBezTo>
                <a:cubicBezTo>
                  <a:pt x="92572" y="75442"/>
                  <a:pt x="75442" y="92572"/>
                  <a:pt x="54313" y="92572"/>
                </a:cubicBezTo>
                <a:cubicBezTo>
                  <a:pt x="33182" y="92572"/>
                  <a:pt x="16053" y="75442"/>
                  <a:pt x="16053" y="54313"/>
                </a:cubicBezTo>
                <a:cubicBezTo>
                  <a:pt x="16074" y="33191"/>
                  <a:pt x="33191" y="16074"/>
                  <a:pt x="54313" y="16053"/>
                </a:cubicBezTo>
                <a:moveTo>
                  <a:pt x="54313" y="0"/>
                </a:moveTo>
                <a:cubicBezTo>
                  <a:pt x="24317" y="0"/>
                  <a:pt x="0" y="24317"/>
                  <a:pt x="0" y="54313"/>
                </a:cubicBezTo>
                <a:cubicBezTo>
                  <a:pt x="0" y="84309"/>
                  <a:pt x="24317" y="108625"/>
                  <a:pt x="54313" y="108625"/>
                </a:cubicBezTo>
                <a:cubicBezTo>
                  <a:pt x="84309" y="108625"/>
                  <a:pt x="108625" y="84309"/>
                  <a:pt x="108625" y="54313"/>
                </a:cubicBezTo>
                <a:cubicBezTo>
                  <a:pt x="108625" y="24317"/>
                  <a:pt x="84309" y="0"/>
                  <a:pt x="54313" y="0"/>
                </a:cubicBezTo>
                <a:close/>
              </a:path>
            </a:pathLst>
          </a:custGeom>
          <a:solidFill>
            <a:schemeClr val="lt1"/>
          </a:solidFill>
          <a:ln>
            <a:noFill/>
          </a:ln>
        </p:spPr>
        <p:txBody>
          <a:bodyPr spcFirstLastPara="1" wrap="square" lIns="68569" tIns="34275" rIns="68569" bIns="34275" anchor="ctr" anchorCtr="0">
            <a:noAutofit/>
          </a:bodyPr>
          <a:lstStyle/>
          <a:p>
            <a:pPr defTabSz="685800">
              <a:buClr>
                <a:srgbClr val="000000"/>
              </a:buClr>
              <a:buSzPts val="1800"/>
            </a:pPr>
            <a:endParaRPr sz="1350" kern="0">
              <a:solidFill>
                <a:srgbClr val="000000"/>
              </a:solidFill>
              <a:latin typeface="Open Sans"/>
              <a:ea typeface="Open Sans"/>
              <a:cs typeface="Open Sans"/>
              <a:sym typeface="Open Sans"/>
            </a:endParaRPr>
          </a:p>
        </p:txBody>
      </p:sp>
      <p:cxnSp>
        <p:nvCxnSpPr>
          <p:cNvPr id="360" name="Google Shape;360;p33"/>
          <p:cNvCxnSpPr/>
          <p:nvPr/>
        </p:nvCxnSpPr>
        <p:spPr>
          <a:xfrm>
            <a:off x="0" y="5231047"/>
            <a:ext cx="9141714" cy="0"/>
          </a:xfrm>
          <a:prstGeom prst="straightConnector1">
            <a:avLst/>
          </a:prstGeom>
          <a:noFill/>
          <a:ln w="25400" cap="sq" cmpd="sng">
            <a:solidFill>
              <a:schemeClr val="lt1"/>
            </a:solidFill>
            <a:prstDash val="solid"/>
            <a:bevel/>
            <a:headEnd type="none" w="sm" len="sm"/>
            <a:tailEnd type="none" w="sm" len="sm"/>
          </a:ln>
        </p:spPr>
      </p:cxn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365" name="Google Shape;365;p6"/>
          <p:cNvSpPr txBox="1">
            <a:spLocks noGrp="1"/>
          </p:cNvSpPr>
          <p:nvPr>
            <p:ph type="title"/>
          </p:nvPr>
        </p:nvSpPr>
        <p:spPr>
          <a:xfrm>
            <a:off x="628650" y="646726"/>
            <a:ext cx="7886700" cy="994172"/>
          </a:xfrm>
          <a:prstGeom prst="rect">
            <a:avLst/>
          </a:prstGeom>
          <a:noFill/>
          <a:ln>
            <a:noFill/>
          </a:ln>
        </p:spPr>
        <p:txBody>
          <a:bodyPr spcFirstLastPara="1" wrap="square" lIns="68569" tIns="34275" rIns="68569" bIns="34275" anchor="ctr" anchorCtr="0">
            <a:normAutofit/>
          </a:bodyPr>
          <a:lstStyle/>
          <a:p>
            <a:pPr algn="ctr">
              <a:buClr>
                <a:schemeClr val="lt1"/>
              </a:buClr>
              <a:buSzPts val="4400"/>
            </a:pPr>
            <a:r>
              <a:rPr lang="en-US">
                <a:solidFill>
                  <a:schemeClr val="lt1"/>
                </a:solidFill>
              </a:rPr>
              <a:t>References</a:t>
            </a:r>
            <a:endParaRPr sz="1050" i="1">
              <a:solidFill>
                <a:schemeClr val="lt1"/>
              </a:solidFill>
            </a:endParaRPr>
          </a:p>
        </p:txBody>
      </p:sp>
      <p:sp>
        <p:nvSpPr>
          <p:cNvPr id="366" name="Google Shape;366;p6"/>
          <p:cNvSpPr txBox="1">
            <a:spLocks noGrp="1"/>
          </p:cNvSpPr>
          <p:nvPr>
            <p:ph type="body" idx="1"/>
          </p:nvPr>
        </p:nvSpPr>
        <p:spPr>
          <a:xfrm>
            <a:off x="245764" y="1289139"/>
            <a:ext cx="8529638" cy="4546045"/>
          </a:xfrm>
          <a:prstGeom prst="rect">
            <a:avLst/>
          </a:prstGeom>
          <a:noFill/>
          <a:ln>
            <a:noFill/>
          </a:ln>
        </p:spPr>
        <p:txBody>
          <a:bodyPr spcFirstLastPara="1" wrap="square" lIns="68569" tIns="34275" rIns="68569" bIns="34275" anchor="t" anchorCtr="0">
            <a:noAutofit/>
          </a:bodyPr>
          <a:lstStyle/>
          <a:p>
            <a:pPr marL="171450" indent="-171450">
              <a:lnSpc>
                <a:spcPct val="150000"/>
              </a:lnSpc>
              <a:spcBef>
                <a:spcPts val="0"/>
              </a:spcBef>
              <a:buClr>
                <a:schemeClr val="lt1"/>
              </a:buClr>
              <a:buSzPts val="1540"/>
              <a:buFont typeface="Arial"/>
              <a:buAutoNum type="arabicPeriod"/>
            </a:pPr>
            <a:r>
              <a:rPr lang="en-US" sz="638">
                <a:solidFill>
                  <a:schemeClr val="lt1"/>
                </a:solidFill>
              </a:rPr>
              <a:t>Uchino, BN . Social support and health: a review of physiological processes potentially underlying links to disease outcomes. J Behav Med. 2006;29(4):377–387. </a:t>
            </a:r>
            <a:endParaRPr/>
          </a:p>
          <a:p>
            <a:pPr marL="171450" indent="-171450">
              <a:lnSpc>
                <a:spcPct val="150000"/>
              </a:lnSpc>
              <a:spcBef>
                <a:spcPts val="0"/>
              </a:spcBef>
              <a:buClr>
                <a:schemeClr val="lt1"/>
              </a:buClr>
              <a:buSzPts val="1540"/>
              <a:buFont typeface="Arial"/>
              <a:buAutoNum type="arabicPeriod"/>
            </a:pPr>
            <a:r>
              <a:rPr lang="en-US" sz="638">
                <a:solidFill>
                  <a:schemeClr val="lt1"/>
                </a:solidFill>
              </a:rPr>
              <a:t>Boss, L, Kang, D-H, Branson, S. Loneliness and cognitive function in the older adult: a systematic review. Int Psychogeriatr. 2015;27(4):541–553.. </a:t>
            </a:r>
            <a:endParaRPr/>
          </a:p>
          <a:p>
            <a:pPr marL="171450" indent="-171450">
              <a:lnSpc>
                <a:spcPct val="150000"/>
              </a:lnSpc>
              <a:spcBef>
                <a:spcPts val="0"/>
              </a:spcBef>
              <a:buClr>
                <a:schemeClr val="lt1"/>
              </a:buClr>
              <a:buSzPts val="1540"/>
              <a:buFont typeface="Arial"/>
              <a:buAutoNum type="arabicPeriod"/>
            </a:pPr>
            <a:r>
              <a:rPr lang="en-US" sz="638">
                <a:solidFill>
                  <a:schemeClr val="lt1"/>
                </a:solidFill>
              </a:rPr>
              <a:t>Holt-Lunstad, J, Smith, TB, Layton, JB. Social relationships and mortality risk: a meta-analytic review. Med. 2010;7(7).</a:t>
            </a:r>
            <a:endParaRPr/>
          </a:p>
          <a:p>
            <a:pPr marL="171450" indent="-171450">
              <a:lnSpc>
                <a:spcPct val="150000"/>
              </a:lnSpc>
              <a:spcBef>
                <a:spcPts val="0"/>
              </a:spcBef>
              <a:buClr>
                <a:schemeClr val="lt1"/>
              </a:buClr>
              <a:buSzPts val="1540"/>
              <a:buFont typeface="Arial"/>
              <a:buAutoNum type="arabicPeriod"/>
            </a:pPr>
            <a:r>
              <a:rPr lang="en-US" sz="638">
                <a:solidFill>
                  <a:schemeClr val="lt1"/>
                </a:solidFill>
              </a:rPr>
              <a:t>Holt-Lunstad, J, Smith, TB, Baker, M, Harris, T, Stephenson, D. Loneliness and social isolation as risk factors for mortality: a meta-analytic review. Perspect Psychol Sci J Assoc Psychol Sci. 2015;10(2):227–237. </a:t>
            </a:r>
            <a:endParaRPr/>
          </a:p>
          <a:p>
            <a:pPr marL="171450" indent="-171450">
              <a:lnSpc>
                <a:spcPct val="150000"/>
              </a:lnSpc>
              <a:spcBef>
                <a:spcPts val="0"/>
              </a:spcBef>
              <a:buClr>
                <a:schemeClr val="lt1"/>
              </a:buClr>
              <a:buSzPts val="1540"/>
              <a:buFont typeface="Arial"/>
              <a:buAutoNum type="arabicPeriod"/>
            </a:pPr>
            <a:r>
              <a:rPr lang="en-US" sz="638">
                <a:solidFill>
                  <a:schemeClr val="lt1"/>
                </a:solidFill>
              </a:rPr>
              <a:t>House, J, Landis, K, Umberson, D. Social relationships and health. Science. 1988;241(4865):540–545. </a:t>
            </a:r>
            <a:endParaRPr/>
          </a:p>
          <a:p>
            <a:pPr marL="171450" indent="-171450">
              <a:lnSpc>
                <a:spcPct val="150000"/>
              </a:lnSpc>
              <a:spcBef>
                <a:spcPts val="0"/>
              </a:spcBef>
              <a:buClr>
                <a:schemeClr val="lt1"/>
              </a:buClr>
              <a:buSzPts val="1540"/>
              <a:buFont typeface="Arial"/>
              <a:buAutoNum type="arabicPeriod"/>
            </a:pPr>
            <a:r>
              <a:rPr lang="en-US" sz="638">
                <a:solidFill>
                  <a:schemeClr val="lt1"/>
                </a:solidFill>
              </a:rPr>
              <a:t>Béland, F, Zunzunegui, M-V, Alvarado, B, Otero, A, Del Ser, T. Trajectories of cognitive decline and social relations. J Gerontol B Psychol Sci Soc Sci. 2005;60(6):P320–P330. </a:t>
            </a:r>
            <a:endParaRPr/>
          </a:p>
          <a:p>
            <a:pPr marL="171450" indent="-171450">
              <a:lnSpc>
                <a:spcPct val="150000"/>
              </a:lnSpc>
              <a:spcBef>
                <a:spcPts val="0"/>
              </a:spcBef>
              <a:buClr>
                <a:schemeClr val="lt1"/>
              </a:buClr>
              <a:buSzPts val="1540"/>
              <a:buFont typeface="Arial"/>
              <a:buAutoNum type="arabicPeriod"/>
            </a:pPr>
            <a:r>
              <a:rPr lang="en-US" sz="638">
                <a:solidFill>
                  <a:schemeClr val="lt1"/>
                </a:solidFill>
              </a:rPr>
              <a:t>Robles, TF . Stress, social support, and delayed skin barrier recovery. Psychosom Med. 2007;69(8):807–815. </a:t>
            </a:r>
            <a:endParaRPr/>
          </a:p>
          <a:p>
            <a:pPr marL="171450" indent="-171450">
              <a:lnSpc>
                <a:spcPct val="150000"/>
              </a:lnSpc>
              <a:spcBef>
                <a:spcPts val="0"/>
              </a:spcBef>
              <a:buClr>
                <a:schemeClr val="lt1"/>
              </a:buClr>
              <a:buSzPts val="1540"/>
              <a:buFont typeface="Arial"/>
              <a:buAutoNum type="arabicPeriod"/>
            </a:pPr>
            <a:r>
              <a:rPr lang="en-US" sz="638">
                <a:solidFill>
                  <a:schemeClr val="lt1"/>
                </a:solidFill>
              </a:rPr>
              <a:t>Cohen, S., et. al, (2020) Psychosocial Vulnerabilities to Upper Respiratory Infectious Illness: Implications for Susceptibility to Coronavirus Disease 2019 (COVID-19). </a:t>
            </a:r>
            <a:endParaRPr/>
          </a:p>
          <a:p>
            <a:pPr marL="171450" indent="-171450">
              <a:lnSpc>
                <a:spcPct val="150000"/>
              </a:lnSpc>
              <a:spcBef>
                <a:spcPts val="0"/>
              </a:spcBef>
              <a:buClr>
                <a:schemeClr val="lt1"/>
              </a:buClr>
              <a:buSzPts val="1540"/>
              <a:buFont typeface="Arial"/>
              <a:buAutoNum type="arabicPeriod"/>
            </a:pPr>
            <a:r>
              <a:rPr lang="en-US" sz="638">
                <a:solidFill>
                  <a:schemeClr val="lt1"/>
                </a:solidFill>
              </a:rPr>
              <a:t>Santini ZI, Jose PE, York Cornwell E, et al. Social disconnectedness, perceived isolation, and symptoms of depression and anxiety among older Americans (NSHAP): a longitudinal mediation analysis. </a:t>
            </a:r>
            <a:r>
              <a:rPr lang="en-US" sz="638" i="1">
                <a:solidFill>
                  <a:schemeClr val="lt1"/>
                </a:solidFill>
              </a:rPr>
              <a:t>Lancet Public Health</a:t>
            </a:r>
            <a:r>
              <a:rPr lang="en-US" sz="638">
                <a:solidFill>
                  <a:schemeClr val="lt1"/>
                </a:solidFill>
              </a:rPr>
              <a:t>. 2020;5(1):e62-e70. </a:t>
            </a:r>
            <a:endParaRPr/>
          </a:p>
          <a:p>
            <a:pPr marL="171450" indent="-171450">
              <a:lnSpc>
                <a:spcPct val="150000"/>
              </a:lnSpc>
              <a:spcBef>
                <a:spcPts val="0"/>
              </a:spcBef>
              <a:buClr>
                <a:schemeClr val="lt1"/>
              </a:buClr>
              <a:buSzPts val="1540"/>
              <a:buFont typeface="Arial"/>
              <a:buAutoNum type="arabicPeriod"/>
            </a:pPr>
            <a:r>
              <a:rPr lang="en-US" sz="638">
                <a:solidFill>
                  <a:schemeClr val="lt1"/>
                </a:solidFill>
              </a:rPr>
              <a:t>Lindsay EK, Young S, Brown KW. Mindfulness training reduces loneliness and increases social contact in a randomized controlled trial. Proc Natl Acad Sci. 2019;116:3488–3493. </a:t>
            </a:r>
            <a:endParaRPr/>
          </a:p>
          <a:p>
            <a:pPr marL="171450" indent="-171450">
              <a:lnSpc>
                <a:spcPct val="150000"/>
              </a:lnSpc>
              <a:spcBef>
                <a:spcPts val="0"/>
              </a:spcBef>
              <a:buClr>
                <a:schemeClr val="lt1"/>
              </a:buClr>
              <a:buSzPts val="1540"/>
              <a:buFont typeface="Arial"/>
              <a:buAutoNum type="arabicPeriod"/>
            </a:pPr>
            <a:r>
              <a:rPr lang="en-US" sz="638">
                <a:solidFill>
                  <a:schemeClr val="lt1"/>
                </a:solidFill>
              </a:rPr>
              <a:t>Fredrickson BL, Cohn MA, Coffey KA. Open hearts build lives: positive emotions, induced through loving-kindness meditation, build consequential personal resources. J Pers Soc Psychol. 2008;95:1045–1062. doi: 10.1037/a0013262. PMC3156028. [</a:t>
            </a:r>
            <a:r>
              <a:rPr lang="en-US" sz="638" b="1">
                <a:solidFill>
                  <a:schemeClr val="lt1"/>
                </a:solidFill>
              </a:rPr>
              <a:t>Wellness Programs Don’t Do for Workers, </a:t>
            </a:r>
            <a:r>
              <a:rPr lang="en-US" sz="638" u="sng">
                <a:solidFill>
                  <a:schemeClr val="lt1"/>
                </a:solidFill>
                <a:hlinkClick r:id="rId3">
                  <a:extLst>
                    <a:ext uri="{A12FA001-AC4F-418D-AE19-62706E023703}">
                      <ahyp:hlinkClr xmlns:ahyp="http://schemas.microsoft.com/office/drawing/2018/hyperlinkcolor" val="tx"/>
                    </a:ext>
                  </a:extLst>
                </a:hlinkClick>
              </a:rPr>
              <a:t>Charlotte Lieberman</a:t>
            </a:r>
            <a:r>
              <a:rPr lang="en-US" sz="638">
                <a:solidFill>
                  <a:schemeClr val="lt1"/>
                </a:solidFill>
              </a:rPr>
              <a:t>. August 14, 2019.  </a:t>
            </a:r>
            <a:r>
              <a:rPr lang="en-US" sz="638" u="sng">
                <a:solidFill>
                  <a:schemeClr val="lt1"/>
                </a:solidFill>
                <a:hlinkClick r:id="rId4">
                  <a:extLst>
                    <a:ext uri="{A12FA001-AC4F-418D-AE19-62706E023703}">
                      <ahyp:hlinkClr xmlns:ahyp="http://schemas.microsoft.com/office/drawing/2018/hyperlinkcolor" val="tx"/>
                    </a:ext>
                  </a:extLst>
                </a:hlinkClick>
              </a:rPr>
              <a:t>https://hbr.org/2019/08/what-wellness-programs-dont-do-for-workers</a:t>
            </a:r>
            <a:endParaRPr sz="638">
              <a:solidFill>
                <a:schemeClr val="lt1"/>
              </a:solidFill>
            </a:endParaRPr>
          </a:p>
          <a:p>
            <a:pPr marL="171450" indent="-171450">
              <a:lnSpc>
                <a:spcPct val="150000"/>
              </a:lnSpc>
              <a:spcBef>
                <a:spcPts val="0"/>
              </a:spcBef>
              <a:buClr>
                <a:schemeClr val="lt1"/>
              </a:buClr>
              <a:buSzPts val="1540"/>
              <a:buFont typeface="Arial"/>
              <a:buAutoNum type="arabicPeriod"/>
            </a:pPr>
            <a:r>
              <a:rPr lang="en-US" sz="638" u="sng">
                <a:solidFill>
                  <a:schemeClr val="lt1"/>
                </a:solidFill>
                <a:hlinkClick r:id="rId5">
                  <a:extLst>
                    <a:ext uri="{A12FA001-AC4F-418D-AE19-62706E023703}">
                      <ahyp:hlinkClr xmlns:ahyp="http://schemas.microsoft.com/office/drawing/2018/hyperlinkcolor" val="tx"/>
                    </a:ext>
                  </a:extLst>
                </a:hlinkClick>
              </a:rPr>
              <a:t>https://depts.washington.edu/hprc/evidence-based-programs/connect-to-wellness/</a:t>
            </a:r>
            <a:endParaRPr sz="638">
              <a:solidFill>
                <a:schemeClr val="lt1"/>
              </a:solidFill>
            </a:endParaRPr>
          </a:p>
          <a:p>
            <a:pPr marL="171450" indent="-171450">
              <a:lnSpc>
                <a:spcPct val="150000"/>
              </a:lnSpc>
              <a:spcBef>
                <a:spcPts val="0"/>
              </a:spcBef>
              <a:buClr>
                <a:schemeClr val="lt1"/>
              </a:buClr>
              <a:buSzPts val="1540"/>
              <a:buFont typeface="Arial"/>
              <a:buAutoNum type="arabicPeriod"/>
            </a:pPr>
            <a:r>
              <a:rPr lang="en-US" sz="638" u="sng">
                <a:solidFill>
                  <a:schemeClr val="lt1"/>
                </a:solidFill>
                <a:hlinkClick r:id="rId6">
                  <a:extLst>
                    <a:ext uri="{A12FA001-AC4F-418D-AE19-62706E023703}">
                      <ahyp:hlinkClr xmlns:ahyp="http://schemas.microsoft.com/office/drawing/2018/hyperlinkcolor" val="tx"/>
                    </a:ext>
                  </a:extLst>
                </a:hlinkClick>
              </a:rPr>
              <a:t>https://www.forbes.com/sites/nazbeheshti/2019/01/16/10-timely-statistics-about-the-connection-between-employee-engagement-and-wellness/#70daab9322a0</a:t>
            </a:r>
            <a:endParaRPr sz="638" u="sng">
              <a:solidFill>
                <a:schemeClr val="lt1"/>
              </a:solidFill>
            </a:endParaRPr>
          </a:p>
          <a:p>
            <a:pPr marL="171450" indent="-171450">
              <a:lnSpc>
                <a:spcPct val="150000"/>
              </a:lnSpc>
              <a:spcBef>
                <a:spcPts val="0"/>
              </a:spcBef>
              <a:buClr>
                <a:schemeClr val="lt1"/>
              </a:buClr>
              <a:buSzPts val="1540"/>
              <a:buFont typeface="Arial"/>
              <a:buAutoNum type="arabicPeriod"/>
            </a:pPr>
            <a:r>
              <a:rPr lang="en-US" sz="638">
                <a:solidFill>
                  <a:schemeClr val="lt1"/>
                </a:solidFill>
              </a:rPr>
              <a:t>Steptoe, A., Shankar, A., Demakakos, P., &amp; Wardle, J. (2013). Social isolation, loneliness, and all-cause mortality in older men and women. </a:t>
            </a:r>
            <a:r>
              <a:rPr lang="en-US" sz="638" i="1">
                <a:solidFill>
                  <a:schemeClr val="lt1"/>
                </a:solidFill>
              </a:rPr>
              <a:t>Proceedings of the National Academy of Sciences</a:t>
            </a:r>
            <a:r>
              <a:rPr lang="en-US" sz="638">
                <a:solidFill>
                  <a:schemeClr val="lt1"/>
                </a:solidFill>
              </a:rPr>
              <a:t>, 110, 5797–5801. 	</a:t>
            </a:r>
            <a:endParaRPr/>
          </a:p>
          <a:p>
            <a:pPr marL="171450" indent="-171450">
              <a:lnSpc>
                <a:spcPct val="150000"/>
              </a:lnSpc>
              <a:spcBef>
                <a:spcPts val="0"/>
              </a:spcBef>
              <a:buClr>
                <a:schemeClr val="lt1"/>
              </a:buClr>
              <a:buSzPts val="1540"/>
              <a:buFont typeface="Arial"/>
              <a:buAutoNum type="arabicPeriod"/>
            </a:pPr>
            <a:r>
              <a:rPr lang="en-US" sz="638">
                <a:solidFill>
                  <a:schemeClr val="lt1"/>
                </a:solidFill>
              </a:rPr>
              <a:t>Thomas K M Cudjoe, MD, MPH, David L Roth, PhD, Sarah L Szanton, PhD, Jennifer L Wolff, PhD, Cynthia M Boyd, MD, MPH, Roland J Thorpe, Jr, PhD, The    Epidemiology of Social Isolation: National Health and Aging Trends Study, </a:t>
            </a:r>
            <a:r>
              <a:rPr lang="en-US" sz="638" i="1">
                <a:solidFill>
                  <a:schemeClr val="lt1"/>
                </a:solidFill>
              </a:rPr>
              <a:t>The Journals of Gerontology: Series B</a:t>
            </a:r>
            <a:r>
              <a:rPr lang="en-US" sz="638">
                <a:solidFill>
                  <a:schemeClr val="lt1"/>
                </a:solidFill>
              </a:rPr>
              <a:t>, Volume 75, Issue 1, January 2020, Pages 107–113, </a:t>
            </a:r>
            <a:r>
              <a:rPr lang="en-US" sz="638" u="sng">
                <a:solidFill>
                  <a:schemeClr val="lt1"/>
                </a:solidFill>
                <a:hlinkClick r:id="rId7">
                  <a:extLst>
                    <a:ext uri="{A12FA001-AC4F-418D-AE19-62706E023703}">
                      <ahyp:hlinkClr xmlns:ahyp="http://schemas.microsoft.com/office/drawing/2018/hyperlinkcolor" val="tx"/>
                    </a:ext>
                  </a:extLst>
                </a:hlinkClick>
              </a:rPr>
              <a:t>https://doi.org/10.1093/geronb/gby037</a:t>
            </a:r>
            <a:endParaRPr sz="638">
              <a:solidFill>
                <a:schemeClr val="lt1"/>
              </a:solidFill>
            </a:endParaRPr>
          </a:p>
          <a:p>
            <a:pPr marL="171450" indent="-171450">
              <a:lnSpc>
                <a:spcPct val="150000"/>
              </a:lnSpc>
              <a:spcBef>
                <a:spcPts val="0"/>
              </a:spcBef>
              <a:buClr>
                <a:schemeClr val="lt1"/>
              </a:buClr>
              <a:buSzPts val="1540"/>
              <a:buFont typeface="Arial"/>
              <a:buAutoNum type="arabicPeriod"/>
            </a:pPr>
            <a:r>
              <a:rPr lang="en-US" sz="638">
                <a:solidFill>
                  <a:schemeClr val="lt1"/>
                </a:solidFill>
              </a:rPr>
              <a:t>Teresa Seeman et al., “The Great Recession Worsened Blood Pressure and Blood Glucose Levels in American Adults,” </a:t>
            </a:r>
            <a:r>
              <a:rPr lang="en-US" sz="638" i="1">
                <a:solidFill>
                  <a:schemeClr val="lt1"/>
                </a:solidFill>
              </a:rPr>
              <a:t>Proceedings of the National Academy of Sciences</a:t>
            </a:r>
            <a:r>
              <a:rPr lang="en-US" sz="638">
                <a:solidFill>
                  <a:schemeClr val="lt1"/>
                </a:solidFill>
              </a:rPr>
              <a:t> 115, no. 13 (2018): 3296-301.[9]  U.S. Census Bureau, 2018 American Community Survey.</a:t>
            </a:r>
            <a:endParaRPr/>
          </a:p>
          <a:p>
            <a:pPr marL="171450" indent="-171450">
              <a:lnSpc>
                <a:spcPct val="150000"/>
              </a:lnSpc>
              <a:spcBef>
                <a:spcPts val="0"/>
              </a:spcBef>
              <a:buClr>
                <a:schemeClr val="lt1"/>
              </a:buClr>
              <a:buSzPts val="1540"/>
              <a:buFont typeface="Arial"/>
              <a:buAutoNum type="arabicPeriod"/>
            </a:pPr>
            <a:r>
              <a:rPr lang="en-US" sz="638">
                <a:solidFill>
                  <a:schemeClr val="lt1"/>
                </a:solidFill>
              </a:rPr>
              <a:t>“New Cigna Study Reveals Loneliness at Epidemic Levels in America,” PRNewsWire, May 1, 2018, </a:t>
            </a:r>
            <a:r>
              <a:rPr lang="en-US" sz="638" u="sng">
                <a:solidFill>
                  <a:schemeClr val="lt1"/>
                </a:solidFill>
                <a:hlinkClick r:id="rId8">
                  <a:extLst>
                    <a:ext uri="{A12FA001-AC4F-418D-AE19-62706E023703}">
                      <ahyp:hlinkClr xmlns:ahyp="http://schemas.microsoft.com/office/drawing/2018/hyperlinkcolor" val="tx"/>
                    </a:ext>
                  </a:extLst>
                </a:hlinkClick>
              </a:rPr>
              <a:t>https://www.prnewswire.com/news-releases/new-cigna-study-reveals-loneliness-at-epidemic-levels-in-america-300639747.html</a:t>
            </a:r>
            <a:endParaRPr sz="638">
              <a:solidFill>
                <a:schemeClr val="lt1"/>
              </a:solidFill>
            </a:endParaRPr>
          </a:p>
          <a:p>
            <a:pPr marL="171450" indent="-171450">
              <a:lnSpc>
                <a:spcPct val="150000"/>
              </a:lnSpc>
              <a:spcBef>
                <a:spcPts val="0"/>
              </a:spcBef>
              <a:buClr>
                <a:schemeClr val="lt1"/>
              </a:buClr>
              <a:buSzPts val="1540"/>
              <a:buFont typeface="Arial"/>
              <a:buAutoNum type="arabicPeriod"/>
            </a:pPr>
            <a:r>
              <a:rPr lang="en-US" sz="638">
                <a:solidFill>
                  <a:schemeClr val="lt1"/>
                </a:solidFill>
              </a:rPr>
              <a:t>Gallup, State of the American Workplace, 2017, p. 118, </a:t>
            </a:r>
            <a:r>
              <a:rPr lang="en-US" sz="638" u="sng">
                <a:solidFill>
                  <a:schemeClr val="lt1"/>
                </a:solidFill>
                <a:hlinkClick r:id="rId9">
                  <a:extLst>
                    <a:ext uri="{A12FA001-AC4F-418D-AE19-62706E023703}">
                      <ahyp:hlinkClr xmlns:ahyp="http://schemas.microsoft.com/office/drawing/2018/hyperlinkcolor" val="tx"/>
                    </a:ext>
                  </a:extLst>
                </a:hlinkClick>
              </a:rPr>
              <a:t>https://www.gallup.com/workplace/238085/state-american-workplace-report-2017.aspx</a:t>
            </a:r>
            <a:endParaRPr sz="638">
              <a:solidFill>
                <a:schemeClr val="lt1"/>
              </a:solidFill>
            </a:endParaRPr>
          </a:p>
          <a:p>
            <a:pPr marL="171450" indent="-171450">
              <a:lnSpc>
                <a:spcPct val="150000"/>
              </a:lnSpc>
              <a:spcBef>
                <a:spcPts val="0"/>
              </a:spcBef>
              <a:buClr>
                <a:schemeClr val="lt1"/>
              </a:buClr>
              <a:buSzPts val="1540"/>
              <a:buFont typeface="Arial"/>
              <a:buAutoNum type="arabicPeriod"/>
            </a:pPr>
            <a:r>
              <a:rPr lang="en-US" sz="638">
                <a:solidFill>
                  <a:schemeClr val="lt1"/>
                </a:solidFill>
              </a:rPr>
              <a:t>Thoits PA. Mechanisms linking social ties and support to physical and mental health. Journal of Health and Social Behavior. 2011;52:145.</a:t>
            </a:r>
            <a:endParaRPr/>
          </a:p>
          <a:p>
            <a:pPr marL="171450" indent="-171450">
              <a:lnSpc>
                <a:spcPct val="150000"/>
              </a:lnSpc>
              <a:spcBef>
                <a:spcPts val="0"/>
              </a:spcBef>
              <a:buClr>
                <a:schemeClr val="lt1"/>
              </a:buClr>
              <a:buSzPts val="1540"/>
              <a:buFont typeface="Arial"/>
              <a:buAutoNum type="arabicPeriod"/>
            </a:pPr>
            <a:r>
              <a:rPr lang="en-US" sz="638">
                <a:solidFill>
                  <a:schemeClr val="lt1"/>
                </a:solidFill>
              </a:rPr>
              <a:t>Mayoclinic, August 24, 2019: </a:t>
            </a:r>
            <a:r>
              <a:rPr lang="en-US" sz="638" u="sng">
                <a:solidFill>
                  <a:schemeClr val="lt1"/>
                </a:solidFill>
                <a:hlinkClick r:id="rId10">
                  <a:extLst>
                    <a:ext uri="{A12FA001-AC4F-418D-AE19-62706E023703}">
                      <ahyp:hlinkClr xmlns:ahyp="http://schemas.microsoft.com/office/drawing/2018/hyperlinkcolor" val="tx"/>
                    </a:ext>
                  </a:extLst>
                </a:hlinkClick>
              </a:rPr>
              <a:t>https://www.mayoclinic.org/healthy-lifestyle/adult-health/in-depth/friendships/art-20044860</a:t>
            </a:r>
            <a:endParaRPr sz="638">
              <a:solidFill>
                <a:schemeClr val="lt1"/>
              </a:solidFill>
            </a:endParaRPr>
          </a:p>
          <a:p>
            <a:pPr marL="171450" indent="-171450">
              <a:lnSpc>
                <a:spcPct val="150000"/>
              </a:lnSpc>
              <a:spcBef>
                <a:spcPts val="0"/>
              </a:spcBef>
              <a:buClr>
                <a:schemeClr val="lt1"/>
              </a:buClr>
              <a:buSzPts val="1540"/>
              <a:buFont typeface="Arial"/>
              <a:buAutoNum type="arabicPeriod"/>
            </a:pPr>
            <a:r>
              <a:rPr lang="en-US" sz="638">
                <a:solidFill>
                  <a:schemeClr val="lt1"/>
                </a:solidFill>
              </a:rPr>
              <a:t>Holt-Lunstad, J.  Fostering Social Connection in the Workplace. American Journal of Health Promotion, 2018; 32(5), 1307–1312.</a:t>
            </a:r>
            <a:endParaRPr/>
          </a:p>
          <a:p>
            <a:pPr marL="171450" indent="-171450">
              <a:lnSpc>
                <a:spcPct val="150000"/>
              </a:lnSpc>
              <a:spcBef>
                <a:spcPts val="0"/>
              </a:spcBef>
              <a:buClr>
                <a:schemeClr val="lt1"/>
              </a:buClr>
              <a:buSzPts val="1540"/>
              <a:buFont typeface="Arial"/>
              <a:buAutoNum type="arabicPeriod"/>
            </a:pPr>
            <a:r>
              <a:rPr lang="en-US" sz="638">
                <a:solidFill>
                  <a:schemeClr val="lt1"/>
                </a:solidFill>
              </a:rPr>
              <a:t>Chen L, Hannon PA, Laing SS, et al. Perceived workplace health support is associated with employee productivity. Am J Health Promot. 2015; 29(3):139-146. </a:t>
            </a:r>
            <a:endParaRPr/>
          </a:p>
          <a:p>
            <a:pPr marL="171450" indent="-171450">
              <a:lnSpc>
                <a:spcPct val="150000"/>
              </a:lnSpc>
              <a:spcBef>
                <a:spcPts val="0"/>
              </a:spcBef>
              <a:buClr>
                <a:schemeClr val="lt1"/>
              </a:buClr>
              <a:buSzPts val="1540"/>
              <a:buFont typeface="Arial"/>
              <a:buAutoNum type="arabicPeriod"/>
            </a:pPr>
            <a:r>
              <a:rPr lang="en-US" sz="638">
                <a:solidFill>
                  <a:schemeClr val="lt1"/>
                </a:solidFill>
              </a:rPr>
              <a:t>McCalister, K.T., Dolbier, C.L., Webster, J.A., Mallon, M.W. and Steinhardt, M.A.  Hardiness and Support at Work as Predictors of Work Stress and Job Satisfaction. Am J Health Promot. 2006; 20(3), 183-191.</a:t>
            </a:r>
            <a:endParaRPr/>
          </a:p>
          <a:p>
            <a:pPr marL="171450" indent="-171450">
              <a:lnSpc>
                <a:spcPct val="150000"/>
              </a:lnSpc>
              <a:spcBef>
                <a:spcPts val="0"/>
              </a:spcBef>
              <a:buClr>
                <a:schemeClr val="lt1"/>
              </a:buClr>
              <a:buSzPts val="1540"/>
              <a:buFont typeface="Arial"/>
              <a:buAutoNum type="arabicPeriod"/>
            </a:pPr>
            <a:r>
              <a:rPr lang="en-US" sz="638">
                <a:solidFill>
                  <a:schemeClr val="lt1"/>
                </a:solidFill>
              </a:rPr>
              <a:t>Steinhardt, M.A., Dolbier, C.L., Gottlieb, N.H. and McCalister, K.T. The Relationship between hardiness, Supervisor Support, Group Cohesion, and Job Stress as Predictors of Job Satisfaction.  Am J Health    Promot.  2003; 17:382-380.</a:t>
            </a:r>
            <a:endParaRPr/>
          </a:p>
          <a:p>
            <a:pPr marL="171450" indent="-98108">
              <a:lnSpc>
                <a:spcPct val="150000"/>
              </a:lnSpc>
              <a:spcBef>
                <a:spcPts val="0"/>
              </a:spcBef>
              <a:buClr>
                <a:schemeClr val="lt1"/>
              </a:buClr>
              <a:buSzPts val="1540"/>
              <a:buNone/>
            </a:pPr>
            <a:endParaRPr sz="638">
              <a:solidFill>
                <a:schemeClr val="lt1"/>
              </a:solidFill>
            </a:endParaRPr>
          </a:p>
          <a:p>
            <a:pPr marL="171450" indent="-98108">
              <a:lnSpc>
                <a:spcPct val="150000"/>
              </a:lnSpc>
              <a:spcBef>
                <a:spcPts val="0"/>
              </a:spcBef>
              <a:buClr>
                <a:schemeClr val="lt1"/>
              </a:buClr>
              <a:buSzPts val="1540"/>
              <a:buNone/>
            </a:pPr>
            <a:endParaRPr sz="638">
              <a:solidFill>
                <a:schemeClr val="lt1"/>
              </a:solidFill>
            </a:endParaRPr>
          </a:p>
          <a:p>
            <a:pPr marL="171450" indent="-98108">
              <a:lnSpc>
                <a:spcPct val="150000"/>
              </a:lnSpc>
              <a:spcBef>
                <a:spcPts val="0"/>
              </a:spcBef>
              <a:buClr>
                <a:schemeClr val="lt1"/>
              </a:buClr>
              <a:buSzPts val="1540"/>
              <a:buNone/>
            </a:pPr>
            <a:endParaRPr sz="638">
              <a:solidFill>
                <a:schemeClr val="lt1"/>
              </a:solidFill>
            </a:endParaRPr>
          </a:p>
        </p:txBody>
      </p:sp>
      <p:pic>
        <p:nvPicPr>
          <p:cNvPr id="367" name="Google Shape;367;p6" descr="A close up of a logo&#10;&#10;Description automatically generated"/>
          <p:cNvPicPr preferRelativeResize="0"/>
          <p:nvPr/>
        </p:nvPicPr>
        <p:blipFill rotWithShape="1">
          <a:blip r:embed="rId11">
            <a:alphaModFix/>
          </a:blip>
          <a:srcRect/>
          <a:stretch/>
        </p:blipFill>
        <p:spPr>
          <a:xfrm>
            <a:off x="8218784" y="4969022"/>
            <a:ext cx="994172" cy="994172"/>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sp>
        <p:nvSpPr>
          <p:cNvPr id="372" name="Google Shape;372;p22"/>
          <p:cNvSpPr/>
          <p:nvPr/>
        </p:nvSpPr>
        <p:spPr>
          <a:xfrm>
            <a:off x="8574834" y="1379278"/>
            <a:ext cx="104279" cy="104279"/>
          </a:xfrm>
          <a:custGeom>
            <a:avLst/>
            <a:gdLst/>
            <a:ahLst/>
            <a:cxnLst/>
            <a:rect l="l" t="t" r="r" b="b"/>
            <a:pathLst>
              <a:path w="139039" h="139039" extrusionOk="0">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lt1"/>
          </a:solidFill>
          <a:ln>
            <a:noFill/>
          </a:ln>
        </p:spPr>
        <p:txBody>
          <a:bodyPr spcFirstLastPara="1" wrap="square" lIns="68569" tIns="34275" rIns="68569" bIns="34275" anchor="ctr" anchorCtr="0">
            <a:noAutofit/>
          </a:bodyPr>
          <a:lstStyle/>
          <a:p>
            <a:pPr defTabSz="685800">
              <a:buClr>
                <a:srgbClr val="000000"/>
              </a:buClr>
              <a:buSzPts val="1800"/>
            </a:pPr>
            <a:endParaRPr sz="1350" kern="0">
              <a:solidFill>
                <a:srgbClr val="000000"/>
              </a:solidFill>
              <a:latin typeface="Open Sans"/>
              <a:ea typeface="Open Sans"/>
              <a:cs typeface="Open Sans"/>
              <a:sym typeface="Open Sans"/>
            </a:endParaRPr>
          </a:p>
        </p:txBody>
      </p:sp>
      <p:sp>
        <p:nvSpPr>
          <p:cNvPr id="373" name="Google Shape;373;p22"/>
          <p:cNvSpPr/>
          <p:nvPr/>
        </p:nvSpPr>
        <p:spPr>
          <a:xfrm>
            <a:off x="8843918" y="1551249"/>
            <a:ext cx="68354" cy="68354"/>
          </a:xfrm>
          <a:custGeom>
            <a:avLst/>
            <a:gdLst/>
            <a:ahLst/>
            <a:cxnLst/>
            <a:rect l="l" t="t" r="r" b="b"/>
            <a:pathLst>
              <a:path w="91138" h="91138" extrusionOk="0">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lt1"/>
          </a:solidFill>
          <a:ln>
            <a:noFill/>
          </a:ln>
        </p:spPr>
        <p:txBody>
          <a:bodyPr spcFirstLastPara="1" wrap="square" lIns="68569" tIns="34275" rIns="68569" bIns="34275" anchor="ctr" anchorCtr="0">
            <a:noAutofit/>
          </a:bodyPr>
          <a:lstStyle/>
          <a:p>
            <a:pPr defTabSz="685800">
              <a:buClr>
                <a:srgbClr val="000000"/>
              </a:buClr>
              <a:buSzPts val="1800"/>
            </a:pPr>
            <a:endParaRPr sz="1350" kern="0">
              <a:solidFill>
                <a:srgbClr val="000000"/>
              </a:solidFill>
              <a:latin typeface="Open Sans"/>
              <a:ea typeface="Open Sans"/>
              <a:cs typeface="Open Sans"/>
              <a:sym typeface="Open Sans"/>
            </a:endParaRPr>
          </a:p>
        </p:txBody>
      </p:sp>
      <p:sp>
        <p:nvSpPr>
          <p:cNvPr id="374" name="Google Shape;374;p22"/>
          <p:cNvSpPr/>
          <p:nvPr/>
        </p:nvSpPr>
        <p:spPr>
          <a:xfrm>
            <a:off x="8563178" y="1937607"/>
            <a:ext cx="95786" cy="95786"/>
          </a:xfrm>
          <a:custGeom>
            <a:avLst/>
            <a:gdLst/>
            <a:ahLst/>
            <a:cxnLst/>
            <a:rect l="l" t="t" r="r" b="b"/>
            <a:pathLst>
              <a:path w="127714" h="127714" extrusionOk="0">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lt1"/>
          </a:solidFill>
          <a:ln>
            <a:noFill/>
          </a:ln>
        </p:spPr>
        <p:txBody>
          <a:bodyPr spcFirstLastPara="1" wrap="square" lIns="68569" tIns="34275" rIns="68569" bIns="34275" anchor="ctr" anchorCtr="0">
            <a:noAutofit/>
          </a:bodyPr>
          <a:lstStyle/>
          <a:p>
            <a:pPr defTabSz="685800">
              <a:buClr>
                <a:srgbClr val="000000"/>
              </a:buClr>
              <a:buSzPts val="1800"/>
            </a:pPr>
            <a:endParaRPr sz="1350" kern="0">
              <a:solidFill>
                <a:srgbClr val="000000"/>
              </a:solidFill>
              <a:latin typeface="Open Sans"/>
              <a:ea typeface="Open Sans"/>
              <a:cs typeface="Open Sans"/>
              <a:sym typeface="Open Sans"/>
            </a:endParaRPr>
          </a:p>
        </p:txBody>
      </p:sp>
      <p:pic>
        <p:nvPicPr>
          <p:cNvPr id="375" name="Google Shape;375;p22" descr="A close up of a logo&#10;&#10;Description automatically generated"/>
          <p:cNvPicPr preferRelativeResize="0"/>
          <p:nvPr/>
        </p:nvPicPr>
        <p:blipFill rotWithShape="1">
          <a:blip r:embed="rId3">
            <a:alphaModFix/>
          </a:blip>
          <a:srcRect/>
          <a:stretch/>
        </p:blipFill>
        <p:spPr>
          <a:xfrm>
            <a:off x="8129886" y="5019821"/>
            <a:ext cx="994172" cy="994172"/>
          </a:xfrm>
          <a:prstGeom prst="rect">
            <a:avLst/>
          </a:prstGeom>
          <a:noFill/>
          <a:ln>
            <a:noFill/>
          </a:ln>
        </p:spPr>
      </p:pic>
      <p:sp>
        <p:nvSpPr>
          <p:cNvPr id="376" name="Google Shape;376;p22"/>
          <p:cNvSpPr txBox="1"/>
          <p:nvPr/>
        </p:nvSpPr>
        <p:spPr>
          <a:xfrm>
            <a:off x="2100946" y="2533651"/>
            <a:ext cx="3978776" cy="1454214"/>
          </a:xfrm>
          <a:prstGeom prst="rect">
            <a:avLst/>
          </a:prstGeom>
          <a:noFill/>
          <a:ln>
            <a:noFill/>
          </a:ln>
        </p:spPr>
        <p:txBody>
          <a:bodyPr spcFirstLastPara="1" wrap="square" lIns="68569" tIns="34275" rIns="68569" bIns="34275" anchor="t" anchorCtr="0">
            <a:spAutoFit/>
          </a:bodyPr>
          <a:lstStyle/>
          <a:p>
            <a:pPr algn="ctr" defTabSz="685800">
              <a:buClr>
                <a:srgbClr val="000000"/>
              </a:buClr>
            </a:pPr>
            <a:r>
              <a:rPr lang="en-US" sz="4500" i="1" kern="0">
                <a:solidFill>
                  <a:srgbClr val="FFFFFF"/>
                </a:solidFill>
                <a:latin typeface="Open Sans"/>
                <a:ea typeface="Open Sans"/>
                <a:cs typeface="Open Sans"/>
                <a:sym typeface="Open Sans"/>
              </a:rPr>
              <a:t>Thank you for joining us !</a:t>
            </a:r>
            <a:endParaRPr sz="1050" kern="0">
              <a:solidFill>
                <a:srgbClr val="000000"/>
              </a:solidFill>
              <a:latin typeface="Arial"/>
              <a:cs typeface="Arial"/>
              <a:sym typeface="Arial"/>
            </a:endParaRPr>
          </a:p>
        </p:txBody>
      </p:sp>
      <p:sp>
        <p:nvSpPr>
          <p:cNvPr id="377" name="Google Shape;377;p22"/>
          <p:cNvSpPr txBox="1"/>
          <p:nvPr/>
        </p:nvSpPr>
        <p:spPr>
          <a:xfrm>
            <a:off x="1481102" y="5419902"/>
            <a:ext cx="5975435" cy="553968"/>
          </a:xfrm>
          <a:prstGeom prst="rect">
            <a:avLst/>
          </a:prstGeom>
          <a:noFill/>
          <a:ln>
            <a:noFill/>
          </a:ln>
        </p:spPr>
        <p:txBody>
          <a:bodyPr spcFirstLastPara="1" wrap="square" lIns="68569" tIns="34275" rIns="68569" bIns="34275" anchor="t" anchorCtr="0">
            <a:spAutoFit/>
          </a:bodyPr>
          <a:lstStyle/>
          <a:p>
            <a:pPr defTabSz="685800">
              <a:buClr>
                <a:srgbClr val="000000"/>
              </a:buClr>
            </a:pPr>
            <a:r>
              <a:rPr lang="en-US" sz="1050" kern="0">
                <a:solidFill>
                  <a:srgbClr val="FFFFFF"/>
                </a:solidFill>
                <a:latin typeface="Arial"/>
                <a:ea typeface="Arial"/>
                <a:cs typeface="Arial"/>
                <a:sym typeface="Arial"/>
              </a:rPr>
              <a:t>For additional information contact Tre’ McCalister at: </a:t>
            </a:r>
            <a:r>
              <a:rPr lang="en-US" sz="1050" u="sng" kern="0">
                <a:solidFill>
                  <a:srgbClr val="FFFFFF"/>
                </a:solidFill>
                <a:latin typeface="Arial"/>
                <a:ea typeface="Arial"/>
                <a:cs typeface="Arial"/>
                <a:sym typeface="Arial"/>
                <a:hlinkClick r:id="rId4">
                  <a:extLst>
                    <a:ext uri="{A12FA001-AC4F-418D-AE19-62706E023703}">
                      <ahyp:hlinkClr xmlns:ahyp="http://schemas.microsoft.com/office/drawing/2018/hyperlinkcolor" val="tx"/>
                    </a:ext>
                  </a:extLst>
                </a:hlinkClick>
              </a:rPr>
              <a:t>tre.mccalister@mccalisterandassociates.com</a:t>
            </a:r>
            <a:endParaRPr sz="1050" kern="0">
              <a:solidFill>
                <a:srgbClr val="FFFFFF"/>
              </a:solidFill>
              <a:latin typeface="Arial"/>
              <a:ea typeface="Arial"/>
              <a:cs typeface="Arial"/>
              <a:sym typeface="Arial"/>
            </a:endParaRPr>
          </a:p>
          <a:p>
            <a:pPr defTabSz="685800">
              <a:buClr>
                <a:srgbClr val="000000"/>
              </a:buClr>
            </a:pPr>
            <a:r>
              <a:rPr lang="en-US" sz="1050" kern="0">
                <a:solidFill>
                  <a:srgbClr val="FFFFFF"/>
                </a:solidFill>
                <a:latin typeface="Arial"/>
                <a:ea typeface="Arial"/>
                <a:cs typeface="Arial"/>
                <a:sym typeface="Arial"/>
              </a:rPr>
              <a:t>Additional Meaningful Connections resources at </a:t>
            </a:r>
            <a:r>
              <a:rPr lang="en-US" sz="1050" u="sng" kern="0">
                <a:solidFill>
                  <a:srgbClr val="FFFFFF"/>
                </a:solidFill>
                <a:latin typeface="Arial"/>
                <a:ea typeface="Arial"/>
                <a:cs typeface="Arial"/>
                <a:sym typeface="Arial"/>
                <a:hlinkClick r:id="rId5">
                  <a:extLst>
                    <a:ext uri="{A12FA001-AC4F-418D-AE19-62706E023703}">
                      <ahyp:hlinkClr xmlns:ahyp="http://schemas.microsoft.com/office/drawing/2018/hyperlinkcolor" val="tx"/>
                    </a:ext>
                  </a:extLst>
                </a:hlinkClick>
              </a:rPr>
              <a:t>http://mccalisterandassociates.com/</a:t>
            </a:r>
            <a:endParaRPr sz="1050" kern="0">
              <a:solidFill>
                <a:srgbClr val="FFFFFF"/>
              </a:solidFill>
              <a:latin typeface="Arial"/>
              <a:ea typeface="Arial"/>
              <a:cs typeface="Arial"/>
              <a:sym typeface="Arial"/>
            </a:endParaRPr>
          </a:p>
          <a:p>
            <a:pPr defTabSz="685800">
              <a:buClr>
                <a:srgbClr val="000000"/>
              </a:buClr>
            </a:pPr>
            <a:endParaRPr sz="1050" kern="0">
              <a:solidFill>
                <a:srgbClr val="FFFFFF"/>
              </a:solidFill>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D4F3ECC-FD34-4F5A-A5CA-F316F52EEE11}"/>
              </a:ext>
            </a:extLst>
          </p:cNvPr>
          <p:cNvSpPr>
            <a:spLocks noGrp="1"/>
          </p:cNvSpPr>
          <p:nvPr>
            <p:ph type="title"/>
          </p:nvPr>
        </p:nvSpPr>
        <p:spPr/>
        <p:txBody>
          <a:bodyPr/>
          <a:lstStyle/>
          <a:p>
            <a:r>
              <a:rPr lang="en-US" dirty="0"/>
              <a:t>A word from our Sponsor:</a:t>
            </a:r>
          </a:p>
        </p:txBody>
      </p:sp>
      <p:graphicFrame>
        <p:nvGraphicFramePr>
          <p:cNvPr id="3" name="Table 6">
            <a:extLst>
              <a:ext uri="{FF2B5EF4-FFF2-40B4-BE49-F238E27FC236}">
                <a16:creationId xmlns:a16="http://schemas.microsoft.com/office/drawing/2014/main" id="{AA252407-BA4D-4BE5-AB19-D2D80F7761E7}"/>
              </a:ext>
            </a:extLst>
          </p:cNvPr>
          <p:cNvGraphicFramePr>
            <a:graphicFrameLocks noGrp="1"/>
          </p:cNvGraphicFramePr>
          <p:nvPr>
            <p:ph sz="quarter" idx="1"/>
            <p:extLst>
              <p:ext uri="{D42A27DB-BD31-4B8C-83A1-F6EECF244321}">
                <p14:modId xmlns:p14="http://schemas.microsoft.com/office/powerpoint/2010/main" val="1613178194"/>
              </p:ext>
            </p:extLst>
          </p:nvPr>
        </p:nvGraphicFramePr>
        <p:xfrm>
          <a:off x="585685" y="2743200"/>
          <a:ext cx="8153398" cy="2011680"/>
        </p:xfrm>
        <a:graphic>
          <a:graphicData uri="http://schemas.openxmlformats.org/drawingml/2006/table">
            <a:tbl>
              <a:tblPr firstRow="1" bandRow="1">
                <a:tableStyleId>{5C22544A-7EE6-4342-B048-85BDC9FD1C3A}</a:tableStyleId>
              </a:tblPr>
              <a:tblGrid>
                <a:gridCol w="4340352">
                  <a:extLst>
                    <a:ext uri="{9D8B030D-6E8A-4147-A177-3AD203B41FA5}">
                      <a16:colId xmlns:a16="http://schemas.microsoft.com/office/drawing/2014/main" val="4249364087"/>
                    </a:ext>
                  </a:extLst>
                </a:gridCol>
                <a:gridCol w="3813046">
                  <a:extLst>
                    <a:ext uri="{9D8B030D-6E8A-4147-A177-3AD203B41FA5}">
                      <a16:colId xmlns:a16="http://schemas.microsoft.com/office/drawing/2014/main" val="3015052303"/>
                    </a:ext>
                  </a:extLst>
                </a:gridCol>
              </a:tblGrid>
              <a:tr h="370840">
                <a:tc>
                  <a:txBody>
                    <a:bodyPr/>
                    <a:lstStyle/>
                    <a:p>
                      <a:endParaRPr lang="en-US" dirty="0"/>
                    </a:p>
                    <a:p>
                      <a:endParaRPr lang="en-US" dirty="0"/>
                    </a:p>
                    <a:p>
                      <a:endParaRPr lang="en-US" dirty="0"/>
                    </a:p>
                    <a:p>
                      <a:endParaRPr lang="en-US" dirty="0"/>
                    </a:p>
                    <a:p>
                      <a:endParaRPr lang="en-US" dirty="0"/>
                    </a:p>
                    <a:p>
                      <a:endParaRPr lang="en-US" dirty="0"/>
                    </a:p>
                    <a:p>
                      <a:endParaRPr lang="en-US" dirty="0"/>
                    </a:p>
                  </a:txBody>
                  <a:tcPr/>
                </a:tc>
                <a:tc>
                  <a:txBody>
                    <a:bodyPr/>
                    <a:lstStyle/>
                    <a:p>
                      <a:endParaRPr lang="en-US" sz="1800" b="0" dirty="0"/>
                    </a:p>
                    <a:p>
                      <a:r>
                        <a:rPr lang="en-US" sz="2800" b="0" dirty="0"/>
                        <a:t>Shelly Davis</a:t>
                      </a:r>
                    </a:p>
                    <a:p>
                      <a:r>
                        <a:rPr lang="en-US" sz="2800" b="0" dirty="0"/>
                        <a:t>Obesity Educator</a:t>
                      </a:r>
                    </a:p>
                    <a:p>
                      <a:r>
                        <a:rPr lang="en-US" sz="2800" b="0" dirty="0"/>
                        <a:t>seyd@novonordisk.com</a:t>
                      </a:r>
                    </a:p>
                  </a:txBody>
                  <a:tcPr/>
                </a:tc>
                <a:extLst>
                  <a:ext uri="{0D108BD9-81ED-4DB2-BD59-A6C34878D82A}">
                    <a16:rowId xmlns:a16="http://schemas.microsoft.com/office/drawing/2014/main" val="691481208"/>
                  </a:ext>
                </a:extLst>
              </a:tr>
            </a:tbl>
          </a:graphicData>
        </a:graphic>
      </p:graphicFrame>
      <p:pic>
        <p:nvPicPr>
          <p:cNvPr id="8" name="Picture 7" descr="A picture containing drawing&#10;&#10;Description automatically generated">
            <a:extLst>
              <a:ext uri="{FF2B5EF4-FFF2-40B4-BE49-F238E27FC236}">
                <a16:creationId xmlns:a16="http://schemas.microsoft.com/office/drawing/2014/main" id="{51E28024-DD10-4E4C-8E55-F5E2D56DAF1C}"/>
              </a:ext>
            </a:extLst>
          </p:cNvPr>
          <p:cNvPicPr/>
          <p:nvPr/>
        </p:nvPicPr>
        <p:blipFill>
          <a:blip r:embed="rId3">
            <a:extLst>
              <a:ext uri="{28A0092B-C50C-407E-A947-70E740481C1C}">
                <a14:useLocalDpi xmlns:a14="http://schemas.microsoft.com/office/drawing/2010/main" val="0"/>
              </a:ext>
            </a:extLst>
          </a:blip>
          <a:stretch>
            <a:fillRect/>
          </a:stretch>
        </p:blipFill>
        <p:spPr>
          <a:xfrm>
            <a:off x="811237" y="2971800"/>
            <a:ext cx="3962400" cy="1562100"/>
          </a:xfrm>
          <a:prstGeom prst="rect">
            <a:avLst/>
          </a:prstGeom>
        </p:spPr>
      </p:pic>
    </p:spTree>
    <p:extLst>
      <p:ext uri="{BB962C8B-B14F-4D97-AF65-F5344CB8AC3E}">
        <p14:creationId xmlns:p14="http://schemas.microsoft.com/office/powerpoint/2010/main" val="15608615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CC741A-0741-49AB-97CA-C0D3340C6C5F}"/>
              </a:ext>
            </a:extLst>
          </p:cNvPr>
          <p:cNvSpPr>
            <a:spLocks noGrp="1"/>
          </p:cNvSpPr>
          <p:nvPr>
            <p:ph type="title"/>
          </p:nvPr>
        </p:nvSpPr>
        <p:spPr/>
        <p:txBody>
          <a:bodyPr/>
          <a:lstStyle/>
          <a:p>
            <a:r>
              <a:rPr lang="en-US" dirty="0"/>
              <a:t>Announcements</a:t>
            </a:r>
          </a:p>
        </p:txBody>
      </p:sp>
      <p:sp>
        <p:nvSpPr>
          <p:cNvPr id="3" name="Content Placeholder 2">
            <a:extLst>
              <a:ext uri="{FF2B5EF4-FFF2-40B4-BE49-F238E27FC236}">
                <a16:creationId xmlns:a16="http://schemas.microsoft.com/office/drawing/2014/main" id="{B12826BA-AEB7-4DEA-9F96-A307DB8D6DB0}"/>
              </a:ext>
            </a:extLst>
          </p:cNvPr>
          <p:cNvSpPr>
            <a:spLocks noGrp="1"/>
          </p:cNvSpPr>
          <p:nvPr>
            <p:ph sz="quarter" idx="1"/>
          </p:nvPr>
        </p:nvSpPr>
        <p:spPr/>
        <p:txBody>
          <a:bodyPr/>
          <a:lstStyle/>
          <a:p>
            <a:r>
              <a:rPr lang="en-US" dirty="0"/>
              <a:t>Thanks for joining!</a:t>
            </a:r>
          </a:p>
          <a:p>
            <a:r>
              <a:rPr lang="en-US" dirty="0"/>
              <a:t>Mute/Unmute yourself (</a:t>
            </a:r>
            <a:r>
              <a:rPr lang="en-US" dirty="0" err="1"/>
              <a:t>Alt+A</a:t>
            </a:r>
            <a:r>
              <a:rPr lang="en-US" dirty="0"/>
              <a:t>)</a:t>
            </a:r>
          </a:p>
          <a:p>
            <a:r>
              <a:rPr lang="en-US" dirty="0"/>
              <a:t>Use the chat box for questions</a:t>
            </a:r>
          </a:p>
          <a:p>
            <a:pPr marL="0" indent="0">
              <a:buNone/>
            </a:pPr>
            <a:endParaRPr lang="en-US" sz="1200" dirty="0"/>
          </a:p>
          <a:p>
            <a:pPr marL="0" indent="0">
              <a:buNone/>
            </a:pPr>
            <a:r>
              <a:rPr lang="en-US" dirty="0"/>
              <a:t>Moderators for today’s meeting include:</a:t>
            </a:r>
          </a:p>
          <a:p>
            <a:pPr marL="0" indent="0">
              <a:buNone/>
            </a:pPr>
            <a:endParaRPr lang="en-US" dirty="0"/>
          </a:p>
        </p:txBody>
      </p:sp>
      <p:pic>
        <p:nvPicPr>
          <p:cNvPr id="4" name="Picture 3">
            <a:extLst>
              <a:ext uri="{FF2B5EF4-FFF2-40B4-BE49-F238E27FC236}">
                <a16:creationId xmlns:a16="http://schemas.microsoft.com/office/drawing/2014/main" id="{258FBFE5-E744-454F-A89D-41B1B3D792F5}"/>
              </a:ext>
            </a:extLst>
          </p:cNvPr>
          <p:cNvPicPr>
            <a:picLocks noChangeAspect="1"/>
          </p:cNvPicPr>
          <p:nvPr/>
        </p:nvPicPr>
        <p:blipFill rotWithShape="1">
          <a:blip r:embed="rId3"/>
          <a:srcRect l="9084" r="7909"/>
          <a:stretch/>
        </p:blipFill>
        <p:spPr>
          <a:xfrm>
            <a:off x="1765172" y="4153090"/>
            <a:ext cx="1828800" cy="1929262"/>
          </a:xfrm>
          <a:prstGeom prst="rect">
            <a:avLst/>
          </a:prstGeom>
        </p:spPr>
      </p:pic>
      <p:pic>
        <p:nvPicPr>
          <p:cNvPr id="5" name="Picture 4">
            <a:extLst>
              <a:ext uri="{FF2B5EF4-FFF2-40B4-BE49-F238E27FC236}">
                <a16:creationId xmlns:a16="http://schemas.microsoft.com/office/drawing/2014/main" id="{E3EDA714-4BE9-49C6-BBEE-B1C4488B9494}"/>
              </a:ext>
            </a:extLst>
          </p:cNvPr>
          <p:cNvPicPr>
            <a:picLocks noChangeAspect="1"/>
          </p:cNvPicPr>
          <p:nvPr/>
        </p:nvPicPr>
        <p:blipFill rotWithShape="1">
          <a:blip r:embed="rId4"/>
          <a:srcRect r="12243" b="21896"/>
          <a:stretch/>
        </p:blipFill>
        <p:spPr>
          <a:xfrm>
            <a:off x="5332857" y="4153090"/>
            <a:ext cx="1663826" cy="1929262"/>
          </a:xfrm>
          <a:prstGeom prst="rect">
            <a:avLst/>
          </a:prstGeom>
        </p:spPr>
      </p:pic>
      <p:sp>
        <p:nvSpPr>
          <p:cNvPr id="6" name="Content Placeholder 2">
            <a:extLst>
              <a:ext uri="{FF2B5EF4-FFF2-40B4-BE49-F238E27FC236}">
                <a16:creationId xmlns:a16="http://schemas.microsoft.com/office/drawing/2014/main" id="{DF9B8BD0-D458-4855-9696-D76AA80FA85E}"/>
              </a:ext>
            </a:extLst>
          </p:cNvPr>
          <p:cNvSpPr txBox="1">
            <a:spLocks/>
          </p:cNvSpPr>
          <p:nvPr/>
        </p:nvSpPr>
        <p:spPr bwMode="auto">
          <a:xfrm>
            <a:off x="990600" y="6126312"/>
            <a:ext cx="7010400" cy="437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19088" indent="-319088" algn="l" rtl="0" eaLnBrk="0" fontAlgn="base" hangingPunct="0">
              <a:spcBef>
                <a:spcPts val="700"/>
              </a:spcBef>
              <a:spcAft>
                <a:spcPct val="0"/>
              </a:spcAft>
              <a:buClr>
                <a:schemeClr val="accent2"/>
              </a:buClr>
              <a:buSzPct val="60000"/>
              <a:buFont typeface="Wingdings" panose="05000000000000000000" pitchFamily="2" charset="2"/>
              <a:buChar char=""/>
              <a:defRPr sz="2900" kern="1200">
                <a:solidFill>
                  <a:schemeClr val="tx1"/>
                </a:solidFill>
                <a:latin typeface="+mn-lt"/>
                <a:ea typeface="+mn-ea"/>
                <a:cs typeface="+mn-cs"/>
              </a:defRPr>
            </a:lvl1pPr>
            <a:lvl2pPr marL="639763" indent="-273050" algn="l" rtl="0" eaLnBrk="0" fontAlgn="base" hangingPunct="0">
              <a:spcBef>
                <a:spcPts val="550"/>
              </a:spcBef>
              <a:spcAft>
                <a:spcPct val="0"/>
              </a:spcAft>
              <a:buClr>
                <a:schemeClr val="accent1"/>
              </a:buClr>
              <a:buSzPct val="70000"/>
              <a:buFont typeface="Wingdings 2" panose="05020102010507070707" pitchFamily="18" charset="2"/>
              <a:buChar char=""/>
              <a:defRPr sz="2600" kern="1200">
                <a:solidFill>
                  <a:schemeClr val="tx1"/>
                </a:solidFill>
                <a:latin typeface="+mn-lt"/>
                <a:ea typeface="+mn-ea"/>
                <a:cs typeface="+mn-cs"/>
              </a:defRPr>
            </a:lvl2pPr>
            <a:lvl3pPr marL="914400" indent="-228600" algn="l" rtl="0" eaLnBrk="0" fontAlgn="base" hangingPunct="0">
              <a:spcBef>
                <a:spcPts val="500"/>
              </a:spcBef>
              <a:spcAft>
                <a:spcPct val="0"/>
              </a:spcAft>
              <a:buClr>
                <a:schemeClr val="accent2"/>
              </a:buClr>
              <a:buSzPct val="75000"/>
              <a:buFont typeface="Wingdings" panose="05000000000000000000" pitchFamily="2" charset="2"/>
              <a:buChar char=""/>
              <a:defRPr sz="2300" kern="1200">
                <a:solidFill>
                  <a:schemeClr val="tx1"/>
                </a:solidFill>
                <a:latin typeface="+mn-lt"/>
                <a:ea typeface="+mn-ea"/>
                <a:cs typeface="+mn-cs"/>
              </a:defRPr>
            </a:lvl3pPr>
            <a:lvl4pPr marL="1371600" indent="-228600" algn="l" rtl="0" eaLnBrk="0" fontAlgn="base" hangingPunct="0">
              <a:spcBef>
                <a:spcPts val="400"/>
              </a:spcBef>
              <a:spcAft>
                <a:spcPct val="0"/>
              </a:spcAft>
              <a:buClr>
                <a:srgbClr val="AC956E"/>
              </a:buClr>
              <a:buSzPct val="75000"/>
              <a:buFont typeface="Wingdings" panose="05000000000000000000" pitchFamily="2" charset="2"/>
              <a:buChar char=""/>
              <a:defRPr sz="2000" kern="1200">
                <a:solidFill>
                  <a:schemeClr val="tx1"/>
                </a:solidFill>
                <a:latin typeface="+mn-lt"/>
                <a:ea typeface="+mn-ea"/>
                <a:cs typeface="+mn-cs"/>
              </a:defRPr>
            </a:lvl4pPr>
            <a:lvl5pPr marL="1828800" indent="-228600" algn="l" rtl="0" eaLnBrk="0" fontAlgn="base" hangingPunct="0">
              <a:spcBef>
                <a:spcPts val="400"/>
              </a:spcBef>
              <a:spcAft>
                <a:spcPct val="0"/>
              </a:spcAft>
              <a:buClr>
                <a:srgbClr val="808DA9"/>
              </a:buClr>
              <a:buSzPct val="65000"/>
              <a:buFont typeface="Wingdings" panose="05000000000000000000" pitchFamily="2" charset="2"/>
              <a:buChar char=""/>
              <a:defRPr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marR="0" lvl="0" indent="0" algn="l" defTabSz="914400" rtl="0" eaLnBrk="0" fontAlgn="base" latinLnBrk="0" hangingPunct="0">
              <a:lnSpc>
                <a:spcPct val="100000"/>
              </a:lnSpc>
              <a:spcBef>
                <a:spcPts val="700"/>
              </a:spcBef>
              <a:spcAft>
                <a:spcPct val="0"/>
              </a:spcAft>
              <a:buClr>
                <a:srgbClr val="002060"/>
              </a:buClr>
              <a:buSzPct val="60000"/>
              <a:buFont typeface="Wingdings" panose="05000000000000000000" pitchFamily="2" charset="2"/>
              <a:buNone/>
              <a:tabLst/>
              <a:defRPr/>
            </a:pPr>
            <a:r>
              <a:rPr kumimoji="0" lang="en-US" sz="2200" b="0" i="0" u="none" strike="noStrike" kern="1200" cap="none" spc="0" normalizeH="0" baseline="0" noProof="0" dirty="0">
                <a:ln>
                  <a:noFill/>
                </a:ln>
                <a:solidFill>
                  <a:prstClr val="black"/>
                </a:solidFill>
                <a:effectLst/>
                <a:uLnTx/>
                <a:uFillTx/>
                <a:latin typeface="Tw Cen MT"/>
                <a:ea typeface="+mn-ea"/>
                <a:cs typeface="+mn-cs"/>
              </a:rPr>
              <a:t>Claire Hahn – ABGOH Chair	  Mary Faria – MHFC Chair</a:t>
            </a:r>
          </a:p>
        </p:txBody>
      </p:sp>
    </p:spTree>
    <p:extLst>
      <p:ext uri="{BB962C8B-B14F-4D97-AF65-F5344CB8AC3E}">
        <p14:creationId xmlns:p14="http://schemas.microsoft.com/office/powerpoint/2010/main" val="5556353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CC741A-0741-49AB-97CA-C0D3340C6C5F}"/>
              </a:ext>
            </a:extLst>
          </p:cNvPr>
          <p:cNvSpPr>
            <a:spLocks noGrp="1"/>
          </p:cNvSpPr>
          <p:nvPr>
            <p:ph type="title"/>
          </p:nvPr>
        </p:nvSpPr>
        <p:spPr/>
        <p:txBody>
          <a:bodyPr/>
          <a:lstStyle/>
          <a:p>
            <a:r>
              <a:rPr lang="en-US" dirty="0"/>
              <a:t>Announcements</a:t>
            </a:r>
          </a:p>
        </p:txBody>
      </p:sp>
      <p:sp>
        <p:nvSpPr>
          <p:cNvPr id="3" name="Content Placeholder 2">
            <a:extLst>
              <a:ext uri="{FF2B5EF4-FFF2-40B4-BE49-F238E27FC236}">
                <a16:creationId xmlns:a16="http://schemas.microsoft.com/office/drawing/2014/main" id="{B12826BA-AEB7-4DEA-9F96-A307DB8D6DB0}"/>
              </a:ext>
            </a:extLst>
          </p:cNvPr>
          <p:cNvSpPr>
            <a:spLocks noGrp="1"/>
          </p:cNvSpPr>
          <p:nvPr>
            <p:ph sz="quarter" idx="1"/>
          </p:nvPr>
        </p:nvSpPr>
        <p:spPr>
          <a:xfrm>
            <a:off x="612648" y="1600200"/>
            <a:ext cx="8074152" cy="5029200"/>
          </a:xfrm>
        </p:spPr>
        <p:txBody>
          <a:bodyPr/>
          <a:lstStyle/>
          <a:p>
            <a:r>
              <a:rPr lang="en-US" sz="2600" dirty="0"/>
              <a:t>Thank you to our speakers – Tre’, Susan, Susan!</a:t>
            </a:r>
          </a:p>
          <a:p>
            <a:r>
              <a:rPr lang="en-US" sz="2600" dirty="0"/>
              <a:t>Thank you to our meeting sponsor Novo Nordisk.</a:t>
            </a:r>
          </a:p>
          <a:p>
            <a:r>
              <a:rPr lang="en-US" sz="2600" dirty="0"/>
              <a:t>Today’s presentation will be posted to the MHFC website.</a:t>
            </a:r>
          </a:p>
          <a:p>
            <a:r>
              <a:rPr lang="en-US" sz="2600" dirty="0"/>
              <a:t>Session evaluation in the chat box.</a:t>
            </a:r>
          </a:p>
          <a:p>
            <a:pPr marL="0" indent="0">
              <a:buNone/>
            </a:pPr>
            <a:endParaRPr lang="en-US" sz="2600" dirty="0"/>
          </a:p>
          <a:p>
            <a:pPr marL="0" indent="0" algn="ctr">
              <a:buNone/>
            </a:pPr>
            <a:r>
              <a:rPr lang="en-US" sz="2600" b="1" dirty="0"/>
              <a:t>Wishing you a happy &amp; healthy holiday season!</a:t>
            </a:r>
          </a:p>
        </p:txBody>
      </p:sp>
      <p:pic>
        <p:nvPicPr>
          <p:cNvPr id="1028" name="Picture 4" descr="The top 10 healthy food trends that will be everywhere in 2021">
            <a:extLst>
              <a:ext uri="{FF2B5EF4-FFF2-40B4-BE49-F238E27FC236}">
                <a16:creationId xmlns:a16="http://schemas.microsoft.com/office/drawing/2014/main" id="{2D1AD4E1-2463-497B-8E95-5466A7F90B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81300" y="4612796"/>
            <a:ext cx="3581400" cy="20166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88961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2BA120B-0F88-496F-ABBE-2CB0A4426484}"/>
              </a:ext>
            </a:extLst>
          </p:cNvPr>
          <p:cNvPicPr>
            <a:picLocks noChangeAspect="1"/>
          </p:cNvPicPr>
          <p:nvPr/>
        </p:nvPicPr>
        <p:blipFill>
          <a:blip r:embed="rId2"/>
          <a:stretch>
            <a:fillRect/>
          </a:stretch>
        </p:blipFill>
        <p:spPr>
          <a:xfrm>
            <a:off x="752525" y="1142802"/>
            <a:ext cx="7638950" cy="4572396"/>
          </a:xfrm>
          <a:prstGeom prst="rect">
            <a:avLst/>
          </a:prstGeom>
        </p:spPr>
      </p:pic>
    </p:spTree>
    <p:extLst>
      <p:ext uri="{BB962C8B-B14F-4D97-AF65-F5344CB8AC3E}">
        <p14:creationId xmlns:p14="http://schemas.microsoft.com/office/powerpoint/2010/main" val="3123250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Google Shape;100;p1"/>
          <p:cNvSpPr/>
          <p:nvPr/>
        </p:nvSpPr>
        <p:spPr>
          <a:xfrm>
            <a:off x="0" y="857250"/>
            <a:ext cx="9144000" cy="5143500"/>
          </a:xfrm>
          <a:prstGeom prst="rect">
            <a:avLst/>
          </a:prstGeom>
          <a:gradFill>
            <a:gsLst>
              <a:gs pos="0">
                <a:schemeClr val="accent2"/>
              </a:gs>
              <a:gs pos="100000">
                <a:schemeClr val="accent4"/>
              </a:gs>
            </a:gsLst>
            <a:lin ang="18900000" scaled="0"/>
          </a:gradFill>
          <a:ln>
            <a:noFill/>
          </a:ln>
        </p:spPr>
        <p:txBody>
          <a:bodyPr spcFirstLastPara="1" wrap="square" lIns="68569" tIns="34275" rIns="68569" bIns="34275" anchor="ctr" anchorCtr="0">
            <a:noAutofit/>
          </a:bodyPr>
          <a:lstStyle/>
          <a:p>
            <a:pPr algn="ctr" defTabSz="685800">
              <a:buClr>
                <a:srgbClr val="000000"/>
              </a:buClr>
              <a:buSzPts val="1800"/>
            </a:pPr>
            <a:endParaRPr sz="1350" kern="0">
              <a:solidFill>
                <a:srgbClr val="FFFFFF"/>
              </a:solidFill>
              <a:latin typeface="Open Sans"/>
              <a:ea typeface="Open Sans"/>
              <a:cs typeface="Open Sans"/>
              <a:sym typeface="Open Sans"/>
            </a:endParaRPr>
          </a:p>
        </p:txBody>
      </p:sp>
      <p:pic>
        <p:nvPicPr>
          <p:cNvPr id="101" name="Google Shape;101;p1" descr="A picture containing outdoor, open, sitting, holding&#10;&#10;Description automatically generated"/>
          <p:cNvPicPr preferRelativeResize="0"/>
          <p:nvPr/>
        </p:nvPicPr>
        <p:blipFill rotWithShape="1">
          <a:blip r:embed="rId3">
            <a:alphaModFix/>
          </a:blip>
          <a:srcRect/>
          <a:stretch/>
        </p:blipFill>
        <p:spPr>
          <a:xfrm>
            <a:off x="16" y="857250"/>
            <a:ext cx="9143984" cy="5143499"/>
          </a:xfrm>
          <a:prstGeom prst="rect">
            <a:avLst/>
          </a:prstGeom>
          <a:noFill/>
          <a:ln>
            <a:noFill/>
          </a:ln>
        </p:spPr>
      </p:pic>
      <p:sp>
        <p:nvSpPr>
          <p:cNvPr id="102" name="Google Shape;102;p1"/>
          <p:cNvSpPr/>
          <p:nvPr/>
        </p:nvSpPr>
        <p:spPr>
          <a:xfrm>
            <a:off x="0" y="3867551"/>
            <a:ext cx="9144000" cy="2133198"/>
          </a:xfrm>
          <a:prstGeom prst="rect">
            <a:avLst/>
          </a:prstGeom>
          <a:gradFill>
            <a:gsLst>
              <a:gs pos="0">
                <a:srgbClr val="243FFF">
                  <a:alpha val="60000"/>
                </a:srgbClr>
              </a:gs>
              <a:gs pos="100000">
                <a:srgbClr val="FF9022">
                  <a:alpha val="60000"/>
                </a:srgbClr>
              </a:gs>
            </a:gsLst>
            <a:lin ang="18900000" scaled="0"/>
          </a:gradFill>
          <a:ln>
            <a:noFill/>
          </a:ln>
        </p:spPr>
        <p:txBody>
          <a:bodyPr spcFirstLastPara="1" wrap="square" lIns="68569" tIns="34275" rIns="68569" bIns="34275" anchor="ctr" anchorCtr="0">
            <a:noAutofit/>
          </a:bodyPr>
          <a:lstStyle/>
          <a:p>
            <a:pPr algn="ctr" defTabSz="685800">
              <a:buClr>
                <a:srgbClr val="000000"/>
              </a:buClr>
              <a:buSzPts val="1800"/>
            </a:pPr>
            <a:endParaRPr sz="1350" kern="0">
              <a:solidFill>
                <a:srgbClr val="FFFFFF"/>
              </a:solidFill>
              <a:latin typeface="Open Sans"/>
              <a:ea typeface="Open Sans"/>
              <a:cs typeface="Open Sans"/>
              <a:sym typeface="Open Sans"/>
            </a:endParaRPr>
          </a:p>
        </p:txBody>
      </p:sp>
      <p:sp>
        <p:nvSpPr>
          <p:cNvPr id="103" name="Google Shape;103;p1"/>
          <p:cNvSpPr/>
          <p:nvPr/>
        </p:nvSpPr>
        <p:spPr>
          <a:xfrm>
            <a:off x="5232973" y="4020767"/>
            <a:ext cx="113652" cy="113652"/>
          </a:xfrm>
          <a:custGeom>
            <a:avLst/>
            <a:gdLst/>
            <a:ahLst/>
            <a:cxnLst/>
            <a:rect l="l" t="t" r="r" b="b"/>
            <a:pathLst>
              <a:path w="151536" h="151536" extrusionOk="0">
                <a:moveTo>
                  <a:pt x="141251" y="65483"/>
                </a:moveTo>
                <a:lnTo>
                  <a:pt x="86053" y="65483"/>
                </a:lnTo>
                <a:lnTo>
                  <a:pt x="86053" y="10285"/>
                </a:lnTo>
                <a:cubicBezTo>
                  <a:pt x="86053" y="4605"/>
                  <a:pt x="81448" y="0"/>
                  <a:pt x="75768" y="0"/>
                </a:cubicBezTo>
                <a:cubicBezTo>
                  <a:pt x="70088" y="0"/>
                  <a:pt x="65483" y="4605"/>
                  <a:pt x="65483" y="10285"/>
                </a:cubicBezTo>
                <a:lnTo>
                  <a:pt x="65483" y="65483"/>
                </a:lnTo>
                <a:lnTo>
                  <a:pt x="10285" y="65483"/>
                </a:lnTo>
                <a:cubicBezTo>
                  <a:pt x="4605" y="65483"/>
                  <a:pt x="0" y="70088"/>
                  <a:pt x="0" y="75768"/>
                </a:cubicBezTo>
                <a:cubicBezTo>
                  <a:pt x="0" y="81448"/>
                  <a:pt x="4605" y="86053"/>
                  <a:pt x="10285" y="86053"/>
                </a:cubicBezTo>
                <a:lnTo>
                  <a:pt x="65483" y="86053"/>
                </a:lnTo>
                <a:lnTo>
                  <a:pt x="65483" y="141251"/>
                </a:lnTo>
                <a:cubicBezTo>
                  <a:pt x="65483" y="146931"/>
                  <a:pt x="70088" y="151536"/>
                  <a:pt x="75768" y="151536"/>
                </a:cubicBezTo>
                <a:cubicBezTo>
                  <a:pt x="81448" y="151536"/>
                  <a:pt x="86053" y="146931"/>
                  <a:pt x="86053" y="141251"/>
                </a:cubicBezTo>
                <a:lnTo>
                  <a:pt x="86053" y="86053"/>
                </a:lnTo>
                <a:lnTo>
                  <a:pt x="141251" y="86053"/>
                </a:lnTo>
                <a:cubicBezTo>
                  <a:pt x="146931" y="86053"/>
                  <a:pt x="151536" y="81448"/>
                  <a:pt x="151536" y="75768"/>
                </a:cubicBezTo>
                <a:cubicBezTo>
                  <a:pt x="151536" y="70088"/>
                  <a:pt x="146931" y="65483"/>
                  <a:pt x="141251" y="65483"/>
                </a:cubicBezTo>
                <a:close/>
              </a:path>
            </a:pathLst>
          </a:custGeom>
          <a:solidFill>
            <a:schemeClr val="lt1"/>
          </a:solidFill>
          <a:ln>
            <a:noFill/>
          </a:ln>
        </p:spPr>
        <p:txBody>
          <a:bodyPr spcFirstLastPara="1" wrap="square" lIns="68569" tIns="34275" rIns="68569" bIns="34275" anchor="ctr" anchorCtr="0">
            <a:noAutofit/>
          </a:bodyPr>
          <a:lstStyle/>
          <a:p>
            <a:pPr defTabSz="685800">
              <a:buClr>
                <a:srgbClr val="000000"/>
              </a:buClr>
              <a:buSzPts val="1800"/>
            </a:pPr>
            <a:endParaRPr sz="1350" kern="0">
              <a:solidFill>
                <a:srgbClr val="000000"/>
              </a:solidFill>
              <a:latin typeface="Open Sans"/>
              <a:ea typeface="Open Sans"/>
              <a:cs typeface="Open Sans"/>
              <a:sym typeface="Open Sans"/>
            </a:endParaRPr>
          </a:p>
        </p:txBody>
      </p:sp>
      <p:sp>
        <p:nvSpPr>
          <p:cNvPr id="104" name="Google Shape;104;p1"/>
          <p:cNvSpPr/>
          <p:nvPr/>
        </p:nvSpPr>
        <p:spPr>
          <a:xfrm>
            <a:off x="5505854" y="4178274"/>
            <a:ext cx="81469" cy="81469"/>
          </a:xfrm>
          <a:custGeom>
            <a:avLst/>
            <a:gdLst/>
            <a:ahLst/>
            <a:cxnLst/>
            <a:rect l="l" t="t" r="r" b="b"/>
            <a:pathLst>
              <a:path w="108625" h="108625" extrusionOk="0">
                <a:moveTo>
                  <a:pt x="54313" y="16053"/>
                </a:moveTo>
                <a:cubicBezTo>
                  <a:pt x="75442" y="16053"/>
                  <a:pt x="92572" y="33182"/>
                  <a:pt x="92572" y="54313"/>
                </a:cubicBezTo>
                <a:cubicBezTo>
                  <a:pt x="92572" y="75442"/>
                  <a:pt x="75442" y="92572"/>
                  <a:pt x="54313" y="92572"/>
                </a:cubicBezTo>
                <a:cubicBezTo>
                  <a:pt x="33182" y="92572"/>
                  <a:pt x="16053" y="75442"/>
                  <a:pt x="16053" y="54313"/>
                </a:cubicBezTo>
                <a:cubicBezTo>
                  <a:pt x="16074" y="33191"/>
                  <a:pt x="33191" y="16074"/>
                  <a:pt x="54313" y="16053"/>
                </a:cubicBezTo>
                <a:moveTo>
                  <a:pt x="54313" y="0"/>
                </a:moveTo>
                <a:cubicBezTo>
                  <a:pt x="24317" y="0"/>
                  <a:pt x="0" y="24317"/>
                  <a:pt x="0" y="54313"/>
                </a:cubicBezTo>
                <a:cubicBezTo>
                  <a:pt x="0" y="84309"/>
                  <a:pt x="24317" y="108625"/>
                  <a:pt x="54313" y="108625"/>
                </a:cubicBezTo>
                <a:cubicBezTo>
                  <a:pt x="84309" y="108625"/>
                  <a:pt x="108625" y="84309"/>
                  <a:pt x="108625" y="54313"/>
                </a:cubicBezTo>
                <a:cubicBezTo>
                  <a:pt x="108625" y="24317"/>
                  <a:pt x="84309" y="0"/>
                  <a:pt x="54313" y="0"/>
                </a:cubicBezTo>
                <a:close/>
              </a:path>
            </a:pathLst>
          </a:custGeom>
          <a:solidFill>
            <a:schemeClr val="lt1"/>
          </a:solidFill>
          <a:ln>
            <a:noFill/>
          </a:ln>
        </p:spPr>
        <p:txBody>
          <a:bodyPr spcFirstLastPara="1" wrap="square" lIns="68569" tIns="34275" rIns="68569" bIns="34275" anchor="ctr" anchorCtr="0">
            <a:noAutofit/>
          </a:bodyPr>
          <a:lstStyle/>
          <a:p>
            <a:pPr defTabSz="685800">
              <a:buClr>
                <a:srgbClr val="000000"/>
              </a:buClr>
              <a:buSzPts val="1800"/>
            </a:pPr>
            <a:endParaRPr sz="1350" kern="0">
              <a:solidFill>
                <a:srgbClr val="000000"/>
              </a:solidFill>
              <a:latin typeface="Open Sans"/>
              <a:ea typeface="Open Sans"/>
              <a:cs typeface="Open Sans"/>
              <a:sym typeface="Open Sans"/>
            </a:endParaRPr>
          </a:p>
        </p:txBody>
      </p:sp>
      <p:sp>
        <p:nvSpPr>
          <p:cNvPr id="105" name="Google Shape;105;p1"/>
          <p:cNvSpPr txBox="1">
            <a:spLocks noGrp="1"/>
          </p:cNvSpPr>
          <p:nvPr>
            <p:ph type="ctrTitle"/>
          </p:nvPr>
        </p:nvSpPr>
        <p:spPr>
          <a:xfrm>
            <a:off x="746155" y="4077244"/>
            <a:ext cx="4760939" cy="1380443"/>
          </a:xfrm>
          <a:prstGeom prst="rect">
            <a:avLst/>
          </a:prstGeom>
          <a:noFill/>
          <a:ln>
            <a:noFill/>
          </a:ln>
        </p:spPr>
        <p:txBody>
          <a:bodyPr spcFirstLastPara="1" wrap="square" lIns="68569" tIns="34275" rIns="68569" bIns="34275" anchor="ctr" anchorCtr="0">
            <a:normAutofit/>
          </a:bodyPr>
          <a:lstStyle/>
          <a:p>
            <a:pPr>
              <a:buClr>
                <a:schemeClr val="lt1"/>
              </a:buClr>
              <a:buSzPts val="3780"/>
            </a:pPr>
            <a:r>
              <a:rPr lang="en-US" sz="3000" dirty="0">
                <a:solidFill>
                  <a:schemeClr val="lt1"/>
                </a:solidFill>
              </a:rPr>
              <a:t>THE POWER OF MEANINGFUL CONNECTIONS</a:t>
            </a:r>
            <a:endParaRPr sz="3000" dirty="0"/>
          </a:p>
        </p:txBody>
      </p:sp>
      <p:sp>
        <p:nvSpPr>
          <p:cNvPr id="106" name="Google Shape;106;p1"/>
          <p:cNvSpPr txBox="1">
            <a:spLocks noGrp="1"/>
          </p:cNvSpPr>
          <p:nvPr>
            <p:ph type="subTitle" idx="1"/>
          </p:nvPr>
        </p:nvSpPr>
        <p:spPr>
          <a:xfrm>
            <a:off x="5587349" y="4242436"/>
            <a:ext cx="2725442" cy="1386701"/>
          </a:xfrm>
          <a:prstGeom prst="rect">
            <a:avLst/>
          </a:prstGeom>
          <a:noFill/>
          <a:ln>
            <a:noFill/>
          </a:ln>
        </p:spPr>
        <p:txBody>
          <a:bodyPr spcFirstLastPara="1" wrap="square" lIns="68569" tIns="34275" rIns="68569" bIns="34275" anchor="ctr" anchorCtr="0">
            <a:noAutofit/>
          </a:bodyPr>
          <a:lstStyle/>
          <a:p>
            <a:pPr marL="0" indent="0">
              <a:spcBef>
                <a:spcPts val="0"/>
              </a:spcBef>
              <a:buClr>
                <a:schemeClr val="lt1"/>
              </a:buClr>
              <a:buSzPts val="2800"/>
            </a:pPr>
            <a:r>
              <a:rPr lang="en-US" sz="2100" dirty="0">
                <a:solidFill>
                  <a:schemeClr val="lt1"/>
                </a:solidFill>
              </a:rPr>
              <a:t>Austin Business Group on Health</a:t>
            </a:r>
            <a:endParaRPr dirty="0">
              <a:latin typeface="Open Sans"/>
              <a:ea typeface="Open Sans"/>
              <a:cs typeface="Open Sans"/>
              <a:sym typeface="Open Sans"/>
            </a:endParaRPr>
          </a:p>
          <a:p>
            <a:pPr marL="0" indent="0">
              <a:buSzPts val="2800"/>
            </a:pPr>
            <a:endParaRPr sz="2100" dirty="0">
              <a:solidFill>
                <a:schemeClr val="lt1"/>
              </a:solidFill>
            </a:endParaRPr>
          </a:p>
          <a:p>
            <a:pPr marL="0" indent="0">
              <a:buClr>
                <a:schemeClr val="lt1"/>
              </a:buClr>
              <a:buSzPts val="2800"/>
            </a:pPr>
            <a:r>
              <a:rPr lang="en-US" sz="2100" dirty="0">
                <a:solidFill>
                  <a:schemeClr val="lt1"/>
                </a:solidFill>
              </a:rPr>
              <a:t>December 11, 2020</a:t>
            </a:r>
            <a:endParaRPr dirty="0">
              <a:latin typeface="Open Sans"/>
              <a:ea typeface="Open Sans"/>
              <a:cs typeface="Open Sans"/>
              <a:sym typeface="Open Sans"/>
            </a:endParaRPr>
          </a:p>
        </p:txBody>
      </p:sp>
      <p:pic>
        <p:nvPicPr>
          <p:cNvPr id="107" name="Google Shape;107;p1" descr="A close up of a logo&#10;&#10;Description automatically generated"/>
          <p:cNvPicPr preferRelativeResize="0"/>
          <p:nvPr/>
        </p:nvPicPr>
        <p:blipFill rotWithShape="1">
          <a:blip r:embed="rId4">
            <a:alphaModFix/>
          </a:blip>
          <a:srcRect/>
          <a:stretch/>
        </p:blipFill>
        <p:spPr>
          <a:xfrm>
            <a:off x="8149828" y="3939979"/>
            <a:ext cx="994172" cy="994172"/>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Google Shape;113;p2"/>
          <p:cNvSpPr txBox="1">
            <a:spLocks noGrp="1"/>
          </p:cNvSpPr>
          <p:nvPr>
            <p:ph type="title"/>
          </p:nvPr>
        </p:nvSpPr>
        <p:spPr>
          <a:xfrm>
            <a:off x="703662" y="857258"/>
            <a:ext cx="7886700" cy="994275"/>
          </a:xfrm>
          <a:prstGeom prst="rect">
            <a:avLst/>
          </a:prstGeom>
          <a:noFill/>
          <a:ln>
            <a:noFill/>
          </a:ln>
        </p:spPr>
        <p:txBody>
          <a:bodyPr spcFirstLastPara="1" wrap="square" lIns="68569" tIns="34275" rIns="68569" bIns="34275" anchor="ctr" anchorCtr="0">
            <a:normAutofit/>
          </a:bodyPr>
          <a:lstStyle/>
          <a:p>
            <a:pPr algn="ctr">
              <a:buClr>
                <a:schemeClr val="lt1"/>
              </a:buClr>
              <a:buSzPts val="4400"/>
            </a:pPr>
            <a:r>
              <a:rPr lang="en-US" sz="3000">
                <a:solidFill>
                  <a:schemeClr val="lt1"/>
                </a:solidFill>
              </a:rPr>
              <a:t>Introducing the Panelists</a:t>
            </a:r>
            <a:endParaRPr sz="3000"/>
          </a:p>
        </p:txBody>
      </p:sp>
      <p:graphicFrame>
        <p:nvGraphicFramePr>
          <p:cNvPr id="114" name="Google Shape;114;p2"/>
          <p:cNvGraphicFramePr/>
          <p:nvPr/>
        </p:nvGraphicFramePr>
        <p:xfrm>
          <a:off x="1591024" y="1774201"/>
          <a:ext cx="6324243" cy="3494352"/>
        </p:xfrm>
        <a:graphic>
          <a:graphicData uri="http://schemas.openxmlformats.org/drawingml/2006/table">
            <a:tbl>
              <a:tblPr firstRow="1" bandRow="1">
                <a:noFill/>
              </a:tblPr>
              <a:tblGrid>
                <a:gridCol w="1966556">
                  <a:extLst>
                    <a:ext uri="{9D8B030D-6E8A-4147-A177-3AD203B41FA5}">
                      <a16:colId xmlns:a16="http://schemas.microsoft.com/office/drawing/2014/main" val="20000"/>
                    </a:ext>
                  </a:extLst>
                </a:gridCol>
                <a:gridCol w="2286506">
                  <a:extLst>
                    <a:ext uri="{9D8B030D-6E8A-4147-A177-3AD203B41FA5}">
                      <a16:colId xmlns:a16="http://schemas.microsoft.com/office/drawing/2014/main" val="20001"/>
                    </a:ext>
                  </a:extLst>
                </a:gridCol>
                <a:gridCol w="2071181">
                  <a:extLst>
                    <a:ext uri="{9D8B030D-6E8A-4147-A177-3AD203B41FA5}">
                      <a16:colId xmlns:a16="http://schemas.microsoft.com/office/drawing/2014/main" val="20002"/>
                    </a:ext>
                  </a:extLst>
                </a:gridCol>
              </a:tblGrid>
              <a:tr h="2674735">
                <a:tc>
                  <a:txBody>
                    <a:bodyPr/>
                    <a:lstStyle/>
                    <a:p>
                      <a:pPr marL="0" marR="0" lvl="0" indent="0" algn="l" rtl="0">
                        <a:lnSpc>
                          <a:spcPct val="100000"/>
                        </a:lnSpc>
                        <a:spcBef>
                          <a:spcPts val="0"/>
                        </a:spcBef>
                        <a:spcAft>
                          <a:spcPts val="0"/>
                        </a:spcAft>
                        <a:buClr>
                          <a:srgbClr val="000000"/>
                        </a:buClr>
                        <a:buSzPts val="1800"/>
                        <a:buFont typeface="Arial"/>
                        <a:buNone/>
                      </a:pPr>
                      <a:endParaRPr sz="1400" u="none" strike="noStrike" cap="none"/>
                    </a:p>
                  </a:txBody>
                  <a:tcPr marL="68588" marR="68588" marT="34294" marB="34294"/>
                </a:tc>
                <a:tc>
                  <a:txBody>
                    <a:bodyPr/>
                    <a:lstStyle/>
                    <a:p>
                      <a:pPr marL="0" marR="0" lvl="0" indent="0" algn="l" rtl="0">
                        <a:lnSpc>
                          <a:spcPct val="100000"/>
                        </a:lnSpc>
                        <a:spcBef>
                          <a:spcPts val="0"/>
                        </a:spcBef>
                        <a:spcAft>
                          <a:spcPts val="0"/>
                        </a:spcAft>
                        <a:buClr>
                          <a:schemeClr val="dk1"/>
                        </a:buClr>
                        <a:buSzPts val="1800"/>
                        <a:buFont typeface="Open Sans"/>
                        <a:buNone/>
                      </a:pPr>
                      <a:endParaRPr sz="1400" u="none" strike="noStrike" cap="none"/>
                    </a:p>
                  </a:txBody>
                  <a:tcPr marL="68588" marR="68588" marT="34294" marB="34294"/>
                </a:tc>
                <a:tc>
                  <a:txBody>
                    <a:bodyPr/>
                    <a:lstStyle/>
                    <a:p>
                      <a:pPr marL="0" marR="0" lvl="0" indent="0" algn="l" rtl="0">
                        <a:lnSpc>
                          <a:spcPct val="100000"/>
                        </a:lnSpc>
                        <a:spcBef>
                          <a:spcPts val="0"/>
                        </a:spcBef>
                        <a:spcAft>
                          <a:spcPts val="0"/>
                        </a:spcAft>
                        <a:buClr>
                          <a:srgbClr val="000000"/>
                        </a:buClr>
                        <a:buSzPts val="1800"/>
                        <a:buFont typeface="Arial"/>
                        <a:buNone/>
                      </a:pPr>
                      <a:endParaRPr sz="1400" u="none" strike="noStrike" cap="none"/>
                    </a:p>
                  </a:txBody>
                  <a:tcPr marL="68588" marR="68588" marT="34294" marB="34294"/>
                </a:tc>
                <a:extLst>
                  <a:ext uri="{0D108BD9-81ED-4DB2-BD59-A6C34878D82A}">
                    <a16:rowId xmlns:a16="http://schemas.microsoft.com/office/drawing/2014/main" val="10000"/>
                  </a:ext>
                </a:extLst>
              </a:tr>
              <a:tr h="819617">
                <a:tc>
                  <a:txBody>
                    <a:bodyPr/>
                    <a:lstStyle/>
                    <a:p>
                      <a:pPr marL="0" marR="0" lvl="0" indent="0" algn="ctr" rtl="0">
                        <a:lnSpc>
                          <a:spcPct val="100000"/>
                        </a:lnSpc>
                        <a:spcBef>
                          <a:spcPts val="0"/>
                        </a:spcBef>
                        <a:spcAft>
                          <a:spcPts val="0"/>
                        </a:spcAft>
                        <a:buClr>
                          <a:srgbClr val="000000"/>
                        </a:buClr>
                        <a:buSzPts val="1600"/>
                        <a:buFont typeface="Arial"/>
                        <a:buNone/>
                      </a:pPr>
                      <a:r>
                        <a:rPr lang="en-US" sz="1200" u="none" strike="noStrike" cap="none" dirty="0"/>
                        <a:t>Susan Thompson, BS</a:t>
                      </a:r>
                      <a:endParaRPr sz="1100" u="none" strike="noStrike" cap="none" dirty="0"/>
                    </a:p>
                    <a:p>
                      <a:pPr marL="0" marR="0" lvl="0" indent="0" algn="ctr" rtl="0">
                        <a:lnSpc>
                          <a:spcPct val="100000"/>
                        </a:lnSpc>
                        <a:spcBef>
                          <a:spcPts val="0"/>
                        </a:spcBef>
                        <a:spcAft>
                          <a:spcPts val="0"/>
                        </a:spcAft>
                        <a:buClr>
                          <a:srgbClr val="000000"/>
                        </a:buClr>
                        <a:buSzPts val="1600"/>
                        <a:buFont typeface="Arial"/>
                        <a:buNone/>
                      </a:pPr>
                      <a:r>
                        <a:rPr lang="en-US" sz="1200" u="none" strike="noStrike" cap="none" dirty="0"/>
                        <a:t>Well-Being Program Manager, </a:t>
                      </a:r>
                      <a:endParaRPr sz="800" dirty="0"/>
                    </a:p>
                    <a:p>
                      <a:pPr marL="0" marR="0" lvl="0" indent="0" algn="ctr" rtl="0">
                        <a:lnSpc>
                          <a:spcPct val="100000"/>
                        </a:lnSpc>
                        <a:spcBef>
                          <a:spcPts val="0"/>
                        </a:spcBef>
                        <a:spcAft>
                          <a:spcPts val="0"/>
                        </a:spcAft>
                        <a:buClr>
                          <a:srgbClr val="000000"/>
                        </a:buClr>
                        <a:buSzPts val="1600"/>
                        <a:buFont typeface="Arial"/>
                        <a:buNone/>
                      </a:pPr>
                      <a:r>
                        <a:rPr lang="en-US" sz="1200" u="none" strike="noStrike" cap="none" dirty="0"/>
                        <a:t>National Instruments</a:t>
                      </a:r>
                      <a:endParaRPr sz="1100" u="none" strike="noStrike" cap="none" dirty="0"/>
                    </a:p>
                  </a:txBody>
                  <a:tcPr marL="68588" marR="68588" marT="34294" marB="34294" anchor="ctr"/>
                </a:tc>
                <a:tc>
                  <a:txBody>
                    <a:bodyPr/>
                    <a:lstStyle/>
                    <a:p>
                      <a:pPr marL="0" marR="0" lvl="0" indent="0" algn="ctr" rtl="0">
                        <a:lnSpc>
                          <a:spcPct val="100000"/>
                        </a:lnSpc>
                        <a:spcBef>
                          <a:spcPts val="0"/>
                        </a:spcBef>
                        <a:spcAft>
                          <a:spcPts val="0"/>
                        </a:spcAft>
                        <a:buClr>
                          <a:srgbClr val="000000"/>
                        </a:buClr>
                        <a:buSzPts val="1600"/>
                        <a:buFont typeface="Arial"/>
                        <a:buNone/>
                      </a:pPr>
                      <a:r>
                        <a:rPr lang="en-US" sz="1200" u="none" strike="noStrike" cap="none" dirty="0"/>
                        <a:t>Susan </a:t>
                      </a:r>
                      <a:r>
                        <a:rPr lang="en-US" sz="1200" u="none" strike="noStrike" cap="none" dirty="0" err="1"/>
                        <a:t>Harnden</a:t>
                      </a:r>
                      <a:r>
                        <a:rPr lang="en-US" sz="1200" u="none" strike="noStrike" cap="none" dirty="0"/>
                        <a:t>, LCSW</a:t>
                      </a:r>
                      <a:endParaRPr sz="1100" u="none" strike="noStrike" cap="none" dirty="0"/>
                    </a:p>
                    <a:p>
                      <a:pPr marL="0" marR="0" lvl="0" indent="0" algn="ctr" rtl="0">
                        <a:lnSpc>
                          <a:spcPct val="100000"/>
                        </a:lnSpc>
                        <a:spcBef>
                          <a:spcPts val="0"/>
                        </a:spcBef>
                        <a:spcAft>
                          <a:spcPts val="0"/>
                        </a:spcAft>
                        <a:buClr>
                          <a:srgbClr val="000000"/>
                        </a:buClr>
                        <a:buSzPts val="1600"/>
                        <a:buFont typeface="Arial"/>
                        <a:buNone/>
                      </a:pPr>
                      <a:r>
                        <a:rPr lang="en-US" sz="1200" u="none" strike="noStrike" cap="none" dirty="0"/>
                        <a:t>Director, </a:t>
                      </a:r>
                      <a:r>
                        <a:rPr lang="en-US" sz="1200" u="none" strike="noStrike" cap="none" dirty="0" err="1"/>
                        <a:t>HealthPoint</a:t>
                      </a:r>
                      <a:r>
                        <a:rPr lang="en-US" sz="1200" u="none" strike="noStrike" cap="none" dirty="0"/>
                        <a:t>  The University of Texas at Austin</a:t>
                      </a:r>
                      <a:endParaRPr sz="1100" u="none" strike="noStrike" cap="none" dirty="0"/>
                    </a:p>
                  </a:txBody>
                  <a:tcPr marL="68588" marR="68588" marT="34294" marB="34294" anchor="ctr"/>
                </a:tc>
                <a:tc>
                  <a:txBody>
                    <a:bodyPr/>
                    <a:lstStyle/>
                    <a:p>
                      <a:pPr marL="0" marR="0" lvl="0" indent="0" algn="ctr" rtl="0">
                        <a:lnSpc>
                          <a:spcPct val="100000"/>
                        </a:lnSpc>
                        <a:spcBef>
                          <a:spcPts val="0"/>
                        </a:spcBef>
                        <a:spcAft>
                          <a:spcPts val="0"/>
                        </a:spcAft>
                        <a:buClr>
                          <a:srgbClr val="000000"/>
                        </a:buClr>
                        <a:buSzPts val="1600"/>
                        <a:buFont typeface="Arial"/>
                        <a:buNone/>
                      </a:pPr>
                      <a:r>
                        <a:rPr lang="en-US" sz="1200" u="none" strike="noStrike" cap="none" dirty="0"/>
                        <a:t> Tre’ McCalister, Ed.D.</a:t>
                      </a:r>
                      <a:endParaRPr sz="1100" u="none" strike="noStrike" cap="none" dirty="0"/>
                    </a:p>
                    <a:p>
                      <a:pPr marL="0" marR="0" lvl="0" indent="0" algn="ctr" rtl="0">
                        <a:lnSpc>
                          <a:spcPct val="100000"/>
                        </a:lnSpc>
                        <a:spcBef>
                          <a:spcPts val="0"/>
                        </a:spcBef>
                        <a:spcAft>
                          <a:spcPts val="0"/>
                        </a:spcAft>
                        <a:buClr>
                          <a:srgbClr val="000000"/>
                        </a:buClr>
                        <a:buSzPts val="1600"/>
                        <a:buFont typeface="Arial"/>
                        <a:buNone/>
                      </a:pPr>
                      <a:r>
                        <a:rPr lang="en-US" sz="1200" u="none" strike="noStrike" cap="none" dirty="0"/>
                        <a:t>Founder, McCalister and Associates (MCA)</a:t>
                      </a:r>
                      <a:endParaRPr sz="1100" u="none" strike="noStrike" cap="none" dirty="0"/>
                    </a:p>
                  </a:txBody>
                  <a:tcPr marL="68588" marR="68588" marT="34294" marB="34294" anchor="ctr"/>
                </a:tc>
                <a:extLst>
                  <a:ext uri="{0D108BD9-81ED-4DB2-BD59-A6C34878D82A}">
                    <a16:rowId xmlns:a16="http://schemas.microsoft.com/office/drawing/2014/main" val="10001"/>
                  </a:ext>
                </a:extLst>
              </a:tr>
            </a:tbl>
          </a:graphicData>
        </a:graphic>
      </p:graphicFrame>
      <p:pic>
        <p:nvPicPr>
          <p:cNvPr id="115" name="Google Shape;115;p2" descr="A close up of a person in a blue shirt&#10;&#10;Description automatically generated"/>
          <p:cNvPicPr preferRelativeResize="0"/>
          <p:nvPr/>
        </p:nvPicPr>
        <p:blipFill rotWithShape="1">
          <a:blip r:embed="rId3">
            <a:alphaModFix/>
          </a:blip>
          <a:srcRect t="1578" b="5588"/>
          <a:stretch/>
        </p:blipFill>
        <p:spPr>
          <a:xfrm>
            <a:off x="5910094" y="1774201"/>
            <a:ext cx="1996595" cy="2659349"/>
          </a:xfrm>
          <a:prstGeom prst="rect">
            <a:avLst/>
          </a:prstGeom>
          <a:noFill/>
          <a:ln w="76200" cap="flat" cmpd="sng">
            <a:solidFill>
              <a:schemeClr val="lt1"/>
            </a:solidFill>
            <a:prstDash val="solid"/>
            <a:round/>
            <a:headEnd type="none" w="sm" len="sm"/>
            <a:tailEnd type="none" w="sm" len="sm"/>
          </a:ln>
        </p:spPr>
      </p:pic>
      <p:pic>
        <p:nvPicPr>
          <p:cNvPr id="117" name="Google Shape;117;p2"/>
          <p:cNvPicPr preferRelativeResize="0"/>
          <p:nvPr/>
        </p:nvPicPr>
        <p:blipFill rotWithShape="1">
          <a:blip r:embed="rId4">
            <a:alphaModFix/>
          </a:blip>
          <a:srcRect l="-3307" r="2154" b="9066"/>
          <a:stretch/>
        </p:blipFill>
        <p:spPr>
          <a:xfrm>
            <a:off x="3576910" y="1769240"/>
            <a:ext cx="2256056" cy="2671313"/>
          </a:xfrm>
          <a:prstGeom prst="rect">
            <a:avLst/>
          </a:prstGeom>
          <a:noFill/>
          <a:ln w="76200" cap="flat" cmpd="sng">
            <a:solidFill>
              <a:schemeClr val="lt1"/>
            </a:solidFill>
            <a:prstDash val="solid"/>
            <a:round/>
            <a:headEnd type="none" w="sm" len="sm"/>
            <a:tailEnd type="none" w="sm" len="sm"/>
          </a:ln>
        </p:spPr>
      </p:pic>
      <p:pic>
        <p:nvPicPr>
          <p:cNvPr id="116" name="Google Shape;116;p2" descr="A person smiling for the camera&#10;&#10;Description automatically generated"/>
          <p:cNvPicPr preferRelativeResize="0"/>
          <p:nvPr/>
        </p:nvPicPr>
        <p:blipFill rotWithShape="1">
          <a:blip r:embed="rId5">
            <a:alphaModFix/>
          </a:blip>
          <a:srcRect/>
          <a:stretch/>
        </p:blipFill>
        <p:spPr>
          <a:xfrm>
            <a:off x="1591031" y="1775221"/>
            <a:ext cx="1996595" cy="2659349"/>
          </a:xfrm>
          <a:prstGeom prst="rect">
            <a:avLst/>
          </a:prstGeom>
          <a:noFill/>
          <a:ln w="76200" cap="flat" cmpd="sng">
            <a:solidFill>
              <a:schemeClr val="lt1"/>
            </a:solidFill>
            <a:prstDash val="solid"/>
            <a:round/>
            <a:headEnd type="none" w="sm" len="sm"/>
            <a:tailEnd type="none" w="sm" len="sm"/>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p3"/>
          <p:cNvSpPr/>
          <p:nvPr/>
        </p:nvSpPr>
        <p:spPr>
          <a:xfrm>
            <a:off x="0" y="857250"/>
            <a:ext cx="9144000" cy="5143500"/>
          </a:xfrm>
          <a:prstGeom prst="rect">
            <a:avLst/>
          </a:prstGeom>
          <a:solidFill>
            <a:schemeClr val="lt1"/>
          </a:solidFill>
          <a:ln>
            <a:noFill/>
          </a:ln>
        </p:spPr>
        <p:txBody>
          <a:bodyPr spcFirstLastPara="1" wrap="square" lIns="68569" tIns="34275" rIns="68569" bIns="34275" anchor="ctr" anchorCtr="0">
            <a:noAutofit/>
          </a:bodyPr>
          <a:lstStyle/>
          <a:p>
            <a:pPr algn="ctr" defTabSz="685800">
              <a:buClr>
                <a:srgbClr val="000000"/>
              </a:buClr>
              <a:buSzPts val="1800"/>
            </a:pPr>
            <a:endParaRPr sz="1350" kern="0">
              <a:solidFill>
                <a:srgbClr val="FFFFFF"/>
              </a:solidFill>
              <a:latin typeface="Open Sans"/>
              <a:ea typeface="Open Sans"/>
              <a:cs typeface="Open Sans"/>
              <a:sym typeface="Open Sans"/>
            </a:endParaRPr>
          </a:p>
        </p:txBody>
      </p:sp>
      <p:sp>
        <p:nvSpPr>
          <p:cNvPr id="123" name="Google Shape;123;p3"/>
          <p:cNvSpPr/>
          <p:nvPr/>
        </p:nvSpPr>
        <p:spPr>
          <a:xfrm>
            <a:off x="0" y="857250"/>
            <a:ext cx="9144000" cy="5143500"/>
          </a:xfrm>
          <a:prstGeom prst="rect">
            <a:avLst/>
          </a:prstGeom>
          <a:gradFill>
            <a:gsLst>
              <a:gs pos="0">
                <a:schemeClr val="accent2"/>
              </a:gs>
              <a:gs pos="100000">
                <a:schemeClr val="accent4"/>
              </a:gs>
            </a:gsLst>
            <a:lin ang="2700000" scaled="0"/>
          </a:gradFill>
          <a:ln>
            <a:noFill/>
          </a:ln>
        </p:spPr>
        <p:txBody>
          <a:bodyPr spcFirstLastPara="1" wrap="square" lIns="68569" tIns="34275" rIns="68569" bIns="34275" anchor="ctr" anchorCtr="0">
            <a:noAutofit/>
          </a:bodyPr>
          <a:lstStyle/>
          <a:p>
            <a:pPr algn="ctr" defTabSz="685800">
              <a:buClr>
                <a:srgbClr val="000000"/>
              </a:buClr>
              <a:buSzPts val="1800"/>
            </a:pPr>
            <a:endParaRPr sz="1350" kern="0">
              <a:solidFill>
                <a:srgbClr val="FFFFFF"/>
              </a:solidFill>
              <a:latin typeface="Open Sans"/>
              <a:ea typeface="Open Sans"/>
              <a:cs typeface="Open Sans"/>
              <a:sym typeface="Open Sans"/>
            </a:endParaRPr>
          </a:p>
        </p:txBody>
      </p:sp>
      <p:pic>
        <p:nvPicPr>
          <p:cNvPr id="124" name="Google Shape;124;p3"/>
          <p:cNvPicPr preferRelativeResize="0"/>
          <p:nvPr/>
        </p:nvPicPr>
        <p:blipFill rotWithShape="1">
          <a:blip r:embed="rId3">
            <a:alphaModFix/>
          </a:blip>
          <a:srcRect r="-4"/>
          <a:stretch/>
        </p:blipFill>
        <p:spPr>
          <a:xfrm>
            <a:off x="2473327" y="1839060"/>
            <a:ext cx="3916219" cy="2236907"/>
          </a:xfrm>
          <a:prstGeom prst="rect">
            <a:avLst/>
          </a:prstGeom>
          <a:noFill/>
          <a:ln>
            <a:noFill/>
          </a:ln>
        </p:spPr>
      </p:pic>
      <p:sp>
        <p:nvSpPr>
          <p:cNvPr id="125" name="Google Shape;125;p3"/>
          <p:cNvSpPr txBox="1">
            <a:spLocks noGrp="1"/>
          </p:cNvSpPr>
          <p:nvPr>
            <p:ph type="title"/>
          </p:nvPr>
        </p:nvSpPr>
        <p:spPr>
          <a:xfrm>
            <a:off x="519214" y="1134593"/>
            <a:ext cx="8131781" cy="649017"/>
          </a:xfrm>
          <a:prstGeom prst="rect">
            <a:avLst/>
          </a:prstGeom>
          <a:noFill/>
          <a:ln>
            <a:noFill/>
          </a:ln>
        </p:spPr>
        <p:txBody>
          <a:bodyPr spcFirstLastPara="1" wrap="square" lIns="68569" tIns="34275" rIns="68569" bIns="34275" anchor="b" anchorCtr="0">
            <a:normAutofit fontScale="90000"/>
          </a:bodyPr>
          <a:lstStyle/>
          <a:p>
            <a:pPr algn="ctr">
              <a:buClr>
                <a:schemeClr val="lt1"/>
              </a:buClr>
              <a:buSzPts val="4400"/>
            </a:pPr>
            <a:r>
              <a:rPr lang="en-US">
                <a:solidFill>
                  <a:schemeClr val="lt1"/>
                </a:solidFill>
              </a:rPr>
              <a:t>The Power of Meaningful Connections</a:t>
            </a:r>
            <a:endParaRPr>
              <a:latin typeface="Open Sans"/>
              <a:ea typeface="Open Sans"/>
              <a:cs typeface="Open Sans"/>
              <a:sym typeface="Open Sans"/>
            </a:endParaRPr>
          </a:p>
        </p:txBody>
      </p:sp>
      <p:sp>
        <p:nvSpPr>
          <p:cNvPr id="126" name="Google Shape;126;p3"/>
          <p:cNvSpPr txBox="1"/>
          <p:nvPr/>
        </p:nvSpPr>
        <p:spPr>
          <a:xfrm>
            <a:off x="1816706" y="4243388"/>
            <a:ext cx="6734368" cy="1546547"/>
          </a:xfrm>
          <a:prstGeom prst="rect">
            <a:avLst/>
          </a:prstGeom>
          <a:noFill/>
          <a:ln>
            <a:noFill/>
          </a:ln>
        </p:spPr>
        <p:txBody>
          <a:bodyPr spcFirstLastPara="1" wrap="square" lIns="68569" tIns="34275" rIns="68569" bIns="34275" anchor="t" anchorCtr="0">
            <a:spAutoFit/>
          </a:bodyPr>
          <a:lstStyle/>
          <a:p>
            <a:pPr algn="ctr" defTabSz="685800">
              <a:buClr>
                <a:srgbClr val="000000"/>
              </a:buClr>
              <a:buSzPts val="2400"/>
            </a:pPr>
            <a:r>
              <a:rPr lang="en-US" kern="0" dirty="0">
                <a:solidFill>
                  <a:srgbClr val="FFFFFF"/>
                </a:solidFill>
                <a:latin typeface="Open Sans"/>
                <a:ea typeface="Open Sans"/>
                <a:cs typeface="Open Sans"/>
                <a:sym typeface="Open Sans"/>
              </a:rPr>
              <a:t>Today’s presentation will cover:</a:t>
            </a:r>
          </a:p>
          <a:p>
            <a:pPr algn="ctr" defTabSz="685800">
              <a:buClr>
                <a:srgbClr val="000000"/>
              </a:buClr>
              <a:buSzPts val="2400"/>
            </a:pPr>
            <a:endParaRPr kern="0" dirty="0">
              <a:solidFill>
                <a:srgbClr val="000000"/>
              </a:solidFill>
              <a:latin typeface="Arial"/>
              <a:ea typeface="Arial"/>
              <a:cs typeface="Arial"/>
              <a:sym typeface="Arial"/>
            </a:endParaRPr>
          </a:p>
          <a:p>
            <a:pPr marL="257175" indent="-257175" defTabSz="685800">
              <a:buClr>
                <a:srgbClr val="FFFFFF"/>
              </a:buClr>
              <a:buSzPts val="2000"/>
              <a:buFont typeface="Arial"/>
              <a:buChar char="•"/>
            </a:pPr>
            <a:r>
              <a:rPr lang="en-US" sz="1500" kern="0" dirty="0">
                <a:solidFill>
                  <a:srgbClr val="FFFFFF"/>
                </a:solidFill>
                <a:latin typeface="Open Sans"/>
                <a:ea typeface="Open Sans"/>
                <a:cs typeface="Open Sans"/>
                <a:sym typeface="Open Sans"/>
              </a:rPr>
              <a:t>A Brief Research Overview: Meaningful Connections at the workplace</a:t>
            </a:r>
            <a:endParaRPr sz="1500" kern="0" dirty="0">
              <a:solidFill>
                <a:srgbClr val="000000"/>
              </a:solidFill>
              <a:latin typeface="Arial"/>
              <a:ea typeface="Arial"/>
              <a:cs typeface="Arial"/>
              <a:sym typeface="Arial"/>
            </a:endParaRPr>
          </a:p>
          <a:p>
            <a:pPr marL="257175" indent="-257175" defTabSz="685800">
              <a:buClr>
                <a:srgbClr val="FFFFFF"/>
              </a:buClr>
              <a:buSzPts val="2000"/>
              <a:buFont typeface="Arial"/>
              <a:buChar char="•"/>
            </a:pPr>
            <a:r>
              <a:rPr lang="en-US" sz="1500" kern="0" dirty="0">
                <a:solidFill>
                  <a:srgbClr val="FFFFFF"/>
                </a:solidFill>
                <a:latin typeface="Open Sans"/>
                <a:ea typeface="Open Sans"/>
                <a:cs typeface="Open Sans"/>
                <a:sym typeface="Open Sans"/>
              </a:rPr>
              <a:t>Worksite Programming that Build Out Meaningful connections</a:t>
            </a:r>
            <a:endParaRPr sz="1500" kern="0" dirty="0">
              <a:solidFill>
                <a:srgbClr val="000000"/>
              </a:solidFill>
              <a:latin typeface="Arial"/>
              <a:ea typeface="Arial"/>
              <a:cs typeface="Arial"/>
              <a:sym typeface="Arial"/>
            </a:endParaRPr>
          </a:p>
          <a:p>
            <a:pPr marL="257175" indent="-257175" defTabSz="685800">
              <a:buClr>
                <a:srgbClr val="FFFFFF"/>
              </a:buClr>
              <a:buSzPts val="2000"/>
              <a:buFont typeface="Arial"/>
              <a:buChar char="•"/>
            </a:pPr>
            <a:r>
              <a:rPr lang="en-US" sz="1500" kern="0" dirty="0">
                <a:solidFill>
                  <a:srgbClr val="FFFFFF"/>
                </a:solidFill>
                <a:latin typeface="Open Sans"/>
                <a:ea typeface="Open Sans"/>
                <a:cs typeface="Open Sans"/>
                <a:sym typeface="Open Sans"/>
              </a:rPr>
              <a:t>Summary of key observations</a:t>
            </a:r>
            <a:endParaRPr sz="1500" kern="0" dirty="0">
              <a:solidFill>
                <a:srgbClr val="000000"/>
              </a:solidFill>
              <a:latin typeface="Arial"/>
              <a:ea typeface="Arial"/>
              <a:cs typeface="Arial"/>
              <a:sym typeface="Arial"/>
            </a:endParaRPr>
          </a:p>
          <a:p>
            <a:pPr marL="257175" indent="-257175" defTabSz="685800">
              <a:buClr>
                <a:srgbClr val="FFFFFF"/>
              </a:buClr>
              <a:buSzPts val="2000"/>
              <a:buFont typeface="Arial"/>
              <a:buChar char="•"/>
            </a:pPr>
            <a:r>
              <a:rPr lang="en-US" sz="1500" kern="0" dirty="0">
                <a:solidFill>
                  <a:srgbClr val="FFFFFF"/>
                </a:solidFill>
                <a:latin typeface="Open Sans"/>
                <a:ea typeface="Open Sans"/>
                <a:cs typeface="Open Sans"/>
                <a:sym typeface="Open Sans"/>
              </a:rPr>
              <a:t>Questions and Answers</a:t>
            </a:r>
            <a:endParaRPr sz="1500" kern="0" dirty="0">
              <a:solidFill>
                <a:srgbClr val="000000"/>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Google Shape;131;p4"/>
          <p:cNvSpPr txBox="1">
            <a:spLocks noGrp="1"/>
          </p:cNvSpPr>
          <p:nvPr>
            <p:ph type="title"/>
          </p:nvPr>
        </p:nvSpPr>
        <p:spPr>
          <a:xfrm>
            <a:off x="571661" y="1150463"/>
            <a:ext cx="2954766" cy="4187345"/>
          </a:xfrm>
          <a:prstGeom prst="rect">
            <a:avLst/>
          </a:prstGeom>
          <a:noFill/>
          <a:ln>
            <a:noFill/>
          </a:ln>
        </p:spPr>
        <p:txBody>
          <a:bodyPr spcFirstLastPara="1" wrap="square" lIns="68569" tIns="34275" rIns="68569" bIns="34275" anchor="ctr" anchorCtr="0">
            <a:normAutofit/>
          </a:bodyPr>
          <a:lstStyle/>
          <a:p>
            <a:pPr>
              <a:buClr>
                <a:schemeClr val="lt1"/>
              </a:buClr>
              <a:buSzPts val="2900"/>
            </a:pPr>
            <a:r>
              <a:rPr lang="en-US" sz="2100" b="1" dirty="0">
                <a:solidFill>
                  <a:schemeClr val="lt1"/>
                </a:solidFill>
              </a:rPr>
              <a:t>Audience Poll</a:t>
            </a:r>
            <a:br>
              <a:rPr lang="en-US" sz="2100" dirty="0">
                <a:solidFill>
                  <a:schemeClr val="lt1"/>
                </a:solidFill>
              </a:rPr>
            </a:br>
            <a:br>
              <a:rPr lang="en-US" sz="2100" dirty="0">
                <a:solidFill>
                  <a:schemeClr val="lt1"/>
                </a:solidFill>
              </a:rPr>
            </a:br>
            <a:r>
              <a:rPr lang="en-US" sz="2100" dirty="0">
                <a:solidFill>
                  <a:schemeClr val="lt1"/>
                </a:solidFill>
              </a:rPr>
              <a:t>Q: What are you      doing today?</a:t>
            </a:r>
            <a:br>
              <a:rPr lang="en-US" sz="2100" dirty="0">
                <a:solidFill>
                  <a:schemeClr val="lt1"/>
                </a:solidFill>
              </a:rPr>
            </a:br>
            <a:br>
              <a:rPr lang="en-US" sz="2100" dirty="0">
                <a:solidFill>
                  <a:schemeClr val="lt1"/>
                </a:solidFill>
              </a:rPr>
            </a:br>
            <a:r>
              <a:rPr lang="en-US" sz="2100" dirty="0">
                <a:solidFill>
                  <a:schemeClr val="lt1"/>
                </a:solidFill>
              </a:rPr>
              <a:t> </a:t>
            </a:r>
            <a:br>
              <a:rPr lang="en-US" sz="2100" dirty="0">
                <a:solidFill>
                  <a:schemeClr val="lt1"/>
                </a:solidFill>
              </a:rPr>
            </a:br>
            <a:r>
              <a:rPr lang="en-US" sz="2100" dirty="0">
                <a:solidFill>
                  <a:schemeClr val="lt1"/>
                </a:solidFill>
              </a:rPr>
              <a:t>“How many of you are  incorporating social connections in your wellbeing programs?</a:t>
            </a:r>
            <a:br>
              <a:rPr lang="en-US" sz="2100" dirty="0">
                <a:solidFill>
                  <a:schemeClr val="lt1"/>
                </a:solidFill>
              </a:rPr>
            </a:br>
            <a:endParaRPr sz="2100" dirty="0">
              <a:solidFill>
                <a:schemeClr val="lt1"/>
              </a:solidFill>
            </a:endParaRPr>
          </a:p>
        </p:txBody>
      </p:sp>
      <p:grpSp>
        <p:nvGrpSpPr>
          <p:cNvPr id="132" name="Google Shape;132;p4"/>
          <p:cNvGrpSpPr/>
          <p:nvPr/>
        </p:nvGrpSpPr>
        <p:grpSpPr>
          <a:xfrm>
            <a:off x="3718473" y="1201311"/>
            <a:ext cx="4683949" cy="4188530"/>
            <a:chOff x="0" y="2319"/>
            <a:chExt cx="6245265" cy="5584707"/>
          </a:xfrm>
        </p:grpSpPr>
        <p:sp>
          <p:nvSpPr>
            <p:cNvPr id="133" name="Google Shape;133;p4"/>
            <p:cNvSpPr/>
            <p:nvPr/>
          </p:nvSpPr>
          <p:spPr>
            <a:xfrm>
              <a:off x="0" y="2319"/>
              <a:ext cx="6245265" cy="1175727"/>
            </a:xfrm>
            <a:prstGeom prst="roundRect">
              <a:avLst>
                <a:gd name="adj" fmla="val 10000"/>
              </a:avLst>
            </a:prstGeom>
            <a:solidFill>
              <a:srgbClr val="233DFF"/>
            </a:solidFill>
            <a:ln>
              <a:noFill/>
            </a:ln>
          </p:spPr>
          <p:txBody>
            <a:bodyPr spcFirstLastPara="1" wrap="square" lIns="68569" tIns="68569" rIns="68569" bIns="68569" anchor="ctr" anchorCtr="0">
              <a:noAutofit/>
            </a:bodyPr>
            <a:lstStyle/>
            <a:p>
              <a:pPr defTabSz="685800">
                <a:buClr>
                  <a:srgbClr val="000000"/>
                </a:buClr>
                <a:buSzPts val="1400"/>
              </a:pPr>
              <a:endParaRPr sz="1050" kern="0">
                <a:solidFill>
                  <a:srgbClr val="000000"/>
                </a:solidFill>
                <a:latin typeface="Open Sans"/>
                <a:ea typeface="Open Sans"/>
                <a:cs typeface="Open Sans"/>
                <a:sym typeface="Open Sans"/>
              </a:endParaRPr>
            </a:p>
          </p:txBody>
        </p:sp>
        <p:sp>
          <p:nvSpPr>
            <p:cNvPr id="134" name="Google Shape;134;p4"/>
            <p:cNvSpPr/>
            <p:nvPr/>
          </p:nvSpPr>
          <p:spPr>
            <a:xfrm>
              <a:off x="355657" y="266858"/>
              <a:ext cx="646650" cy="646650"/>
            </a:xfrm>
            <a:prstGeom prst="rect">
              <a:avLst/>
            </a:prstGeom>
            <a:blipFill rotWithShape="1">
              <a:blip r:embed="rId3">
                <a:alphaModFix/>
              </a:blip>
              <a:stretch>
                <a:fillRect/>
              </a:stretch>
            </a:blipFill>
            <a:ln>
              <a:noFill/>
            </a:ln>
          </p:spPr>
          <p:txBody>
            <a:bodyPr spcFirstLastPara="1" wrap="square" lIns="68569" tIns="68569" rIns="68569" bIns="68569" anchor="ctr" anchorCtr="0">
              <a:noAutofit/>
            </a:bodyPr>
            <a:lstStyle/>
            <a:p>
              <a:pPr defTabSz="685800">
                <a:buClr>
                  <a:srgbClr val="000000"/>
                </a:buClr>
                <a:buSzPts val="1400"/>
              </a:pPr>
              <a:endParaRPr sz="1050" kern="0">
                <a:solidFill>
                  <a:srgbClr val="000000"/>
                </a:solidFill>
                <a:latin typeface="Open Sans"/>
                <a:ea typeface="Open Sans"/>
                <a:cs typeface="Open Sans"/>
                <a:sym typeface="Open Sans"/>
              </a:endParaRPr>
            </a:p>
          </p:txBody>
        </p:sp>
        <p:sp>
          <p:nvSpPr>
            <p:cNvPr id="135" name="Google Shape;135;p4"/>
            <p:cNvSpPr/>
            <p:nvPr/>
          </p:nvSpPr>
          <p:spPr>
            <a:xfrm>
              <a:off x="1357965" y="2319"/>
              <a:ext cx="4887299" cy="1175727"/>
            </a:xfrm>
            <a:prstGeom prst="rect">
              <a:avLst/>
            </a:prstGeom>
            <a:noFill/>
            <a:ln>
              <a:noFill/>
            </a:ln>
          </p:spPr>
          <p:txBody>
            <a:bodyPr spcFirstLastPara="1" wrap="square" lIns="68569" tIns="68569" rIns="68569" bIns="68569" anchor="ctr" anchorCtr="0">
              <a:noAutofit/>
            </a:bodyPr>
            <a:lstStyle/>
            <a:p>
              <a:pPr defTabSz="685800">
                <a:buClr>
                  <a:srgbClr val="000000"/>
                </a:buClr>
                <a:buSzPts val="1400"/>
              </a:pPr>
              <a:endParaRPr sz="1050" kern="0">
                <a:solidFill>
                  <a:srgbClr val="000000"/>
                </a:solidFill>
                <a:latin typeface="Open Sans"/>
                <a:ea typeface="Open Sans"/>
                <a:cs typeface="Open Sans"/>
                <a:sym typeface="Open Sans"/>
              </a:endParaRPr>
            </a:p>
          </p:txBody>
        </p:sp>
        <p:sp>
          <p:nvSpPr>
            <p:cNvPr id="136" name="Google Shape;136;p4"/>
            <p:cNvSpPr txBox="1"/>
            <p:nvPr/>
          </p:nvSpPr>
          <p:spPr>
            <a:xfrm>
              <a:off x="1357965" y="2319"/>
              <a:ext cx="4887299" cy="1175727"/>
            </a:xfrm>
            <a:prstGeom prst="rect">
              <a:avLst/>
            </a:prstGeom>
            <a:noFill/>
            <a:ln>
              <a:noFill/>
            </a:ln>
          </p:spPr>
          <p:txBody>
            <a:bodyPr spcFirstLastPara="1" wrap="square" lIns="93319" tIns="93319" rIns="93319" bIns="93319" anchor="ctr" anchorCtr="0">
              <a:noAutofit/>
            </a:bodyPr>
            <a:lstStyle/>
            <a:p>
              <a:pPr defTabSz="685800">
                <a:lnSpc>
                  <a:spcPct val="90000"/>
                </a:lnSpc>
                <a:buClr>
                  <a:srgbClr val="000000"/>
                </a:buClr>
                <a:buSzPts val="2100"/>
              </a:pPr>
              <a:r>
                <a:rPr lang="en-US" sz="1575" kern="0" dirty="0">
                  <a:solidFill>
                    <a:srgbClr val="FFFFFF"/>
                  </a:solidFill>
                  <a:latin typeface="Open Sans"/>
                  <a:ea typeface="Open Sans"/>
                  <a:cs typeface="Open Sans"/>
                  <a:sym typeface="Open Sans"/>
                </a:rPr>
                <a:t>Not incorporating opportunities to build out meaningful connections</a:t>
              </a:r>
              <a:endParaRPr sz="1050" kern="0" dirty="0">
                <a:solidFill>
                  <a:srgbClr val="FFFFFF"/>
                </a:solidFill>
                <a:latin typeface="Open Sans"/>
                <a:ea typeface="Open Sans"/>
                <a:cs typeface="Open Sans"/>
                <a:sym typeface="Open Sans"/>
              </a:endParaRPr>
            </a:p>
          </p:txBody>
        </p:sp>
        <p:sp>
          <p:nvSpPr>
            <p:cNvPr id="137" name="Google Shape;137;p4"/>
            <p:cNvSpPr/>
            <p:nvPr/>
          </p:nvSpPr>
          <p:spPr>
            <a:xfrm>
              <a:off x="0" y="1471979"/>
              <a:ext cx="6245265" cy="1175727"/>
            </a:xfrm>
            <a:prstGeom prst="roundRect">
              <a:avLst>
                <a:gd name="adj" fmla="val 10000"/>
              </a:avLst>
            </a:prstGeom>
            <a:solidFill>
              <a:schemeClr val="accent3"/>
            </a:solidFill>
            <a:ln>
              <a:noFill/>
            </a:ln>
          </p:spPr>
          <p:txBody>
            <a:bodyPr spcFirstLastPara="1" wrap="square" lIns="68569" tIns="68569" rIns="68569" bIns="68569" anchor="ctr" anchorCtr="0">
              <a:noAutofit/>
            </a:bodyPr>
            <a:lstStyle/>
            <a:p>
              <a:pPr defTabSz="685800">
                <a:buClr>
                  <a:srgbClr val="000000"/>
                </a:buClr>
                <a:buSzPts val="1400"/>
              </a:pPr>
              <a:endParaRPr sz="1050" kern="0">
                <a:solidFill>
                  <a:srgbClr val="000000"/>
                </a:solidFill>
                <a:latin typeface="Open Sans"/>
                <a:ea typeface="Open Sans"/>
                <a:cs typeface="Open Sans"/>
                <a:sym typeface="Open Sans"/>
              </a:endParaRPr>
            </a:p>
          </p:txBody>
        </p:sp>
        <p:sp>
          <p:nvSpPr>
            <p:cNvPr id="138" name="Google Shape;138;p4"/>
            <p:cNvSpPr/>
            <p:nvPr/>
          </p:nvSpPr>
          <p:spPr>
            <a:xfrm>
              <a:off x="355657" y="1736518"/>
              <a:ext cx="646650" cy="646650"/>
            </a:xfrm>
            <a:prstGeom prst="rect">
              <a:avLst/>
            </a:prstGeom>
            <a:blipFill rotWithShape="1">
              <a:blip r:embed="rId4">
                <a:alphaModFix/>
              </a:blip>
              <a:stretch>
                <a:fillRect/>
              </a:stretch>
            </a:blipFill>
            <a:ln>
              <a:noFill/>
            </a:ln>
          </p:spPr>
          <p:txBody>
            <a:bodyPr spcFirstLastPara="1" wrap="square" lIns="68569" tIns="68569" rIns="68569" bIns="68569" anchor="ctr" anchorCtr="0">
              <a:noAutofit/>
            </a:bodyPr>
            <a:lstStyle/>
            <a:p>
              <a:pPr defTabSz="685800">
                <a:buClr>
                  <a:srgbClr val="000000"/>
                </a:buClr>
                <a:buSzPts val="1400"/>
              </a:pPr>
              <a:endParaRPr sz="1050" kern="0">
                <a:solidFill>
                  <a:srgbClr val="000000"/>
                </a:solidFill>
                <a:latin typeface="Open Sans"/>
                <a:ea typeface="Open Sans"/>
                <a:cs typeface="Open Sans"/>
                <a:sym typeface="Open Sans"/>
              </a:endParaRPr>
            </a:p>
          </p:txBody>
        </p:sp>
        <p:sp>
          <p:nvSpPr>
            <p:cNvPr id="139" name="Google Shape;139;p4"/>
            <p:cNvSpPr/>
            <p:nvPr/>
          </p:nvSpPr>
          <p:spPr>
            <a:xfrm>
              <a:off x="1357965" y="1471979"/>
              <a:ext cx="4887299" cy="1175727"/>
            </a:xfrm>
            <a:prstGeom prst="rect">
              <a:avLst/>
            </a:prstGeom>
            <a:noFill/>
            <a:ln>
              <a:noFill/>
            </a:ln>
          </p:spPr>
          <p:txBody>
            <a:bodyPr spcFirstLastPara="1" wrap="square" lIns="68569" tIns="68569" rIns="68569" bIns="68569" anchor="ctr" anchorCtr="0">
              <a:noAutofit/>
            </a:bodyPr>
            <a:lstStyle/>
            <a:p>
              <a:pPr defTabSz="685800">
                <a:buClr>
                  <a:srgbClr val="000000"/>
                </a:buClr>
                <a:buSzPts val="1400"/>
              </a:pPr>
              <a:endParaRPr sz="1050" kern="0">
                <a:solidFill>
                  <a:srgbClr val="000000"/>
                </a:solidFill>
                <a:latin typeface="Open Sans"/>
                <a:ea typeface="Open Sans"/>
                <a:cs typeface="Open Sans"/>
                <a:sym typeface="Open Sans"/>
              </a:endParaRPr>
            </a:p>
          </p:txBody>
        </p:sp>
        <p:sp>
          <p:nvSpPr>
            <p:cNvPr id="140" name="Google Shape;140;p4"/>
            <p:cNvSpPr txBox="1"/>
            <p:nvPr/>
          </p:nvSpPr>
          <p:spPr>
            <a:xfrm>
              <a:off x="1357965" y="1471979"/>
              <a:ext cx="4887299" cy="1175727"/>
            </a:xfrm>
            <a:prstGeom prst="rect">
              <a:avLst/>
            </a:prstGeom>
            <a:noFill/>
            <a:ln>
              <a:noFill/>
            </a:ln>
          </p:spPr>
          <p:txBody>
            <a:bodyPr spcFirstLastPara="1" wrap="square" lIns="93319" tIns="93319" rIns="93319" bIns="93319" anchor="ctr" anchorCtr="0">
              <a:noAutofit/>
            </a:bodyPr>
            <a:lstStyle/>
            <a:p>
              <a:pPr defTabSz="685800">
                <a:lnSpc>
                  <a:spcPct val="90000"/>
                </a:lnSpc>
                <a:buClr>
                  <a:srgbClr val="000000"/>
                </a:buClr>
                <a:buSzPts val="2100"/>
              </a:pPr>
              <a:r>
                <a:rPr lang="en-US" sz="1575" kern="0" dirty="0">
                  <a:solidFill>
                    <a:srgbClr val="FFFFFF"/>
                  </a:solidFill>
                  <a:latin typeface="Open Sans"/>
                  <a:ea typeface="Open Sans"/>
                  <a:cs typeface="Open Sans"/>
                  <a:sym typeface="Open Sans"/>
                </a:rPr>
                <a:t>Currently planning, but not yet implementing social connections</a:t>
              </a:r>
              <a:endParaRPr sz="1050" kern="0" dirty="0">
                <a:solidFill>
                  <a:srgbClr val="FFFFFF"/>
                </a:solidFill>
                <a:latin typeface="Open Sans"/>
                <a:ea typeface="Open Sans"/>
                <a:cs typeface="Open Sans"/>
                <a:sym typeface="Open Sans"/>
              </a:endParaRPr>
            </a:p>
          </p:txBody>
        </p:sp>
        <p:sp>
          <p:nvSpPr>
            <p:cNvPr id="141" name="Google Shape;141;p4"/>
            <p:cNvSpPr/>
            <p:nvPr/>
          </p:nvSpPr>
          <p:spPr>
            <a:xfrm>
              <a:off x="0" y="2941639"/>
              <a:ext cx="6245265" cy="1175727"/>
            </a:xfrm>
            <a:prstGeom prst="roundRect">
              <a:avLst>
                <a:gd name="adj" fmla="val 10000"/>
              </a:avLst>
            </a:prstGeom>
            <a:solidFill>
              <a:srgbClr val="FE8F22"/>
            </a:solidFill>
            <a:ln>
              <a:noFill/>
            </a:ln>
          </p:spPr>
          <p:txBody>
            <a:bodyPr spcFirstLastPara="1" wrap="square" lIns="68569" tIns="68569" rIns="68569" bIns="68569" anchor="ctr" anchorCtr="0">
              <a:noAutofit/>
            </a:bodyPr>
            <a:lstStyle/>
            <a:p>
              <a:pPr defTabSz="685800">
                <a:buClr>
                  <a:srgbClr val="000000"/>
                </a:buClr>
                <a:buSzPts val="1400"/>
              </a:pPr>
              <a:endParaRPr sz="1050" kern="0">
                <a:solidFill>
                  <a:srgbClr val="000000"/>
                </a:solidFill>
                <a:latin typeface="Open Sans"/>
                <a:ea typeface="Open Sans"/>
                <a:cs typeface="Open Sans"/>
                <a:sym typeface="Open Sans"/>
              </a:endParaRPr>
            </a:p>
          </p:txBody>
        </p:sp>
        <p:sp>
          <p:nvSpPr>
            <p:cNvPr id="142" name="Google Shape;142;p4"/>
            <p:cNvSpPr/>
            <p:nvPr/>
          </p:nvSpPr>
          <p:spPr>
            <a:xfrm>
              <a:off x="355657" y="3206178"/>
              <a:ext cx="646650" cy="646650"/>
            </a:xfrm>
            <a:prstGeom prst="rect">
              <a:avLst/>
            </a:prstGeom>
            <a:blipFill rotWithShape="1">
              <a:blip r:embed="rId5">
                <a:alphaModFix/>
              </a:blip>
              <a:stretch>
                <a:fillRect/>
              </a:stretch>
            </a:blipFill>
            <a:ln>
              <a:noFill/>
            </a:ln>
          </p:spPr>
          <p:txBody>
            <a:bodyPr spcFirstLastPara="1" wrap="square" lIns="68569" tIns="68569" rIns="68569" bIns="68569" anchor="ctr" anchorCtr="0">
              <a:noAutofit/>
            </a:bodyPr>
            <a:lstStyle/>
            <a:p>
              <a:pPr defTabSz="685800">
                <a:buClr>
                  <a:srgbClr val="000000"/>
                </a:buClr>
                <a:buSzPts val="1400"/>
              </a:pPr>
              <a:endParaRPr sz="1050" kern="0">
                <a:solidFill>
                  <a:srgbClr val="000000"/>
                </a:solidFill>
                <a:latin typeface="Open Sans"/>
                <a:ea typeface="Open Sans"/>
                <a:cs typeface="Open Sans"/>
                <a:sym typeface="Open Sans"/>
              </a:endParaRPr>
            </a:p>
          </p:txBody>
        </p:sp>
        <p:sp>
          <p:nvSpPr>
            <p:cNvPr id="143" name="Google Shape;143;p4"/>
            <p:cNvSpPr/>
            <p:nvPr/>
          </p:nvSpPr>
          <p:spPr>
            <a:xfrm>
              <a:off x="1357965" y="2941639"/>
              <a:ext cx="4887299" cy="1175727"/>
            </a:xfrm>
            <a:prstGeom prst="rect">
              <a:avLst/>
            </a:prstGeom>
            <a:noFill/>
            <a:ln>
              <a:noFill/>
            </a:ln>
          </p:spPr>
          <p:txBody>
            <a:bodyPr spcFirstLastPara="1" wrap="square" lIns="68569" tIns="68569" rIns="68569" bIns="68569" anchor="ctr" anchorCtr="0">
              <a:noAutofit/>
            </a:bodyPr>
            <a:lstStyle/>
            <a:p>
              <a:pPr defTabSz="685800">
                <a:buClr>
                  <a:srgbClr val="000000"/>
                </a:buClr>
                <a:buSzPts val="1400"/>
              </a:pPr>
              <a:endParaRPr sz="1050" kern="0">
                <a:solidFill>
                  <a:srgbClr val="000000"/>
                </a:solidFill>
                <a:latin typeface="Open Sans"/>
                <a:ea typeface="Open Sans"/>
                <a:cs typeface="Open Sans"/>
                <a:sym typeface="Open Sans"/>
              </a:endParaRPr>
            </a:p>
          </p:txBody>
        </p:sp>
        <p:sp>
          <p:nvSpPr>
            <p:cNvPr id="144" name="Google Shape;144;p4"/>
            <p:cNvSpPr txBox="1"/>
            <p:nvPr/>
          </p:nvSpPr>
          <p:spPr>
            <a:xfrm>
              <a:off x="1357965" y="2941639"/>
              <a:ext cx="4887299" cy="1175727"/>
            </a:xfrm>
            <a:prstGeom prst="rect">
              <a:avLst/>
            </a:prstGeom>
            <a:noFill/>
            <a:ln>
              <a:noFill/>
            </a:ln>
          </p:spPr>
          <p:txBody>
            <a:bodyPr spcFirstLastPara="1" wrap="square" lIns="93319" tIns="93319" rIns="93319" bIns="93319" anchor="ctr" anchorCtr="0">
              <a:noAutofit/>
            </a:bodyPr>
            <a:lstStyle/>
            <a:p>
              <a:pPr defTabSz="685800">
                <a:lnSpc>
                  <a:spcPct val="90000"/>
                </a:lnSpc>
                <a:buClr>
                  <a:srgbClr val="000000"/>
                </a:buClr>
                <a:buSzPts val="2100"/>
              </a:pPr>
              <a:r>
                <a:rPr lang="en-US" sz="1575" kern="0" dirty="0">
                  <a:solidFill>
                    <a:srgbClr val="FFFFFF"/>
                  </a:solidFill>
                  <a:latin typeface="Open Sans"/>
                  <a:ea typeface="Open Sans"/>
                  <a:cs typeface="Open Sans"/>
                  <a:sym typeface="Open Sans"/>
                </a:rPr>
                <a:t>A few programs in place which connect employees, and families</a:t>
              </a:r>
              <a:endParaRPr sz="1050" kern="0" dirty="0">
                <a:solidFill>
                  <a:srgbClr val="FFFFFF"/>
                </a:solidFill>
                <a:latin typeface="Open Sans"/>
                <a:ea typeface="Open Sans"/>
                <a:cs typeface="Open Sans"/>
                <a:sym typeface="Open Sans"/>
              </a:endParaRPr>
            </a:p>
          </p:txBody>
        </p:sp>
        <p:sp>
          <p:nvSpPr>
            <p:cNvPr id="145" name="Google Shape;145;p4"/>
            <p:cNvSpPr/>
            <p:nvPr/>
          </p:nvSpPr>
          <p:spPr>
            <a:xfrm>
              <a:off x="0" y="4411299"/>
              <a:ext cx="6245265" cy="1175727"/>
            </a:xfrm>
            <a:prstGeom prst="roundRect">
              <a:avLst>
                <a:gd name="adj" fmla="val 10000"/>
              </a:avLst>
            </a:prstGeom>
            <a:solidFill>
              <a:schemeClr val="accent5"/>
            </a:solidFill>
            <a:ln>
              <a:noFill/>
            </a:ln>
          </p:spPr>
          <p:txBody>
            <a:bodyPr spcFirstLastPara="1" wrap="square" lIns="68569" tIns="68569" rIns="68569" bIns="68569" anchor="ctr" anchorCtr="0">
              <a:noAutofit/>
            </a:bodyPr>
            <a:lstStyle/>
            <a:p>
              <a:pPr defTabSz="685800">
                <a:buClr>
                  <a:srgbClr val="000000"/>
                </a:buClr>
                <a:buSzPts val="1400"/>
              </a:pPr>
              <a:endParaRPr sz="1050" kern="0">
                <a:solidFill>
                  <a:srgbClr val="000000"/>
                </a:solidFill>
                <a:latin typeface="Open Sans"/>
                <a:ea typeface="Open Sans"/>
                <a:cs typeface="Open Sans"/>
                <a:sym typeface="Open Sans"/>
              </a:endParaRPr>
            </a:p>
          </p:txBody>
        </p:sp>
        <p:sp>
          <p:nvSpPr>
            <p:cNvPr id="146" name="Google Shape;146;p4"/>
            <p:cNvSpPr/>
            <p:nvPr/>
          </p:nvSpPr>
          <p:spPr>
            <a:xfrm>
              <a:off x="355657" y="4675838"/>
              <a:ext cx="646650" cy="646650"/>
            </a:xfrm>
            <a:prstGeom prst="rect">
              <a:avLst/>
            </a:prstGeom>
            <a:blipFill rotWithShape="1">
              <a:blip r:embed="rId6">
                <a:alphaModFix/>
              </a:blip>
              <a:stretch>
                <a:fillRect/>
              </a:stretch>
            </a:blipFill>
            <a:ln>
              <a:noFill/>
            </a:ln>
          </p:spPr>
          <p:txBody>
            <a:bodyPr spcFirstLastPara="1" wrap="square" lIns="68569" tIns="68569" rIns="68569" bIns="68569" anchor="ctr" anchorCtr="0">
              <a:noAutofit/>
            </a:bodyPr>
            <a:lstStyle/>
            <a:p>
              <a:pPr defTabSz="685800">
                <a:buClr>
                  <a:srgbClr val="000000"/>
                </a:buClr>
                <a:buSzPts val="1400"/>
              </a:pPr>
              <a:endParaRPr sz="1050" kern="0">
                <a:solidFill>
                  <a:srgbClr val="000000"/>
                </a:solidFill>
                <a:latin typeface="Open Sans"/>
                <a:ea typeface="Open Sans"/>
                <a:cs typeface="Open Sans"/>
                <a:sym typeface="Open Sans"/>
              </a:endParaRPr>
            </a:p>
          </p:txBody>
        </p:sp>
        <p:sp>
          <p:nvSpPr>
            <p:cNvPr id="147" name="Google Shape;147;p4"/>
            <p:cNvSpPr/>
            <p:nvPr/>
          </p:nvSpPr>
          <p:spPr>
            <a:xfrm>
              <a:off x="1357965" y="4411299"/>
              <a:ext cx="4887299" cy="1175727"/>
            </a:xfrm>
            <a:prstGeom prst="rect">
              <a:avLst/>
            </a:prstGeom>
            <a:noFill/>
            <a:ln>
              <a:noFill/>
            </a:ln>
          </p:spPr>
          <p:txBody>
            <a:bodyPr spcFirstLastPara="1" wrap="square" lIns="68569" tIns="68569" rIns="68569" bIns="68569" anchor="ctr" anchorCtr="0">
              <a:noAutofit/>
            </a:bodyPr>
            <a:lstStyle/>
            <a:p>
              <a:pPr defTabSz="685800">
                <a:buClr>
                  <a:srgbClr val="000000"/>
                </a:buClr>
                <a:buSzPts val="1400"/>
              </a:pPr>
              <a:endParaRPr sz="1050" kern="0">
                <a:solidFill>
                  <a:srgbClr val="000000"/>
                </a:solidFill>
                <a:latin typeface="Open Sans"/>
                <a:ea typeface="Open Sans"/>
                <a:cs typeface="Open Sans"/>
                <a:sym typeface="Open Sans"/>
              </a:endParaRPr>
            </a:p>
          </p:txBody>
        </p:sp>
        <p:sp>
          <p:nvSpPr>
            <p:cNvPr id="148" name="Google Shape;148;p4"/>
            <p:cNvSpPr txBox="1"/>
            <p:nvPr/>
          </p:nvSpPr>
          <p:spPr>
            <a:xfrm>
              <a:off x="1357965" y="4411299"/>
              <a:ext cx="4887299" cy="1175727"/>
            </a:xfrm>
            <a:prstGeom prst="rect">
              <a:avLst/>
            </a:prstGeom>
            <a:noFill/>
            <a:ln>
              <a:noFill/>
            </a:ln>
          </p:spPr>
          <p:txBody>
            <a:bodyPr spcFirstLastPara="1" wrap="square" lIns="93319" tIns="93319" rIns="93319" bIns="93319" anchor="ctr" anchorCtr="0">
              <a:noAutofit/>
            </a:bodyPr>
            <a:lstStyle/>
            <a:p>
              <a:pPr defTabSz="685800">
                <a:lnSpc>
                  <a:spcPct val="90000"/>
                </a:lnSpc>
                <a:buClr>
                  <a:srgbClr val="000000"/>
                </a:buClr>
                <a:buSzPts val="2100"/>
              </a:pPr>
              <a:r>
                <a:rPr lang="en-US" sz="1575" kern="0" dirty="0">
                  <a:solidFill>
                    <a:srgbClr val="FFFFFF"/>
                  </a:solidFill>
                  <a:latin typeface="Open Sans"/>
                  <a:ea typeface="Open Sans"/>
                  <a:cs typeface="Open Sans"/>
                  <a:sym typeface="Open Sans"/>
                </a:rPr>
                <a:t>Almost all programs incorporate opportunities to connect employees, team members and families</a:t>
              </a:r>
              <a:endParaRPr sz="1050" kern="0" dirty="0">
                <a:solidFill>
                  <a:srgbClr val="FFFFFF"/>
                </a:solidFill>
                <a:latin typeface="Open Sans"/>
                <a:ea typeface="Open Sans"/>
                <a:cs typeface="Open Sans"/>
                <a:sym typeface="Open Sans"/>
              </a:endParaRPr>
            </a:p>
          </p:txBody>
        </p:sp>
      </p:grpSp>
      <p:sp>
        <p:nvSpPr>
          <p:cNvPr id="149" name="Google Shape;149;p4"/>
          <p:cNvSpPr txBox="1"/>
          <p:nvPr/>
        </p:nvSpPr>
        <p:spPr>
          <a:xfrm>
            <a:off x="685799" y="5304454"/>
            <a:ext cx="8217635" cy="484718"/>
          </a:xfrm>
          <a:prstGeom prst="rect">
            <a:avLst/>
          </a:prstGeom>
          <a:noFill/>
          <a:ln>
            <a:noFill/>
          </a:ln>
        </p:spPr>
        <p:txBody>
          <a:bodyPr spcFirstLastPara="1" wrap="square" lIns="68569" tIns="34275" rIns="68569" bIns="34275" anchor="t" anchorCtr="0">
            <a:spAutoFit/>
          </a:bodyPr>
          <a:lstStyle/>
          <a:p>
            <a:pPr defTabSz="685800">
              <a:buClr>
                <a:srgbClr val="000000"/>
              </a:buClr>
              <a:buSzPts val="1800"/>
            </a:pPr>
            <a:r>
              <a:rPr lang="en-US" sz="1350" b="1" kern="0" dirty="0">
                <a:solidFill>
                  <a:srgbClr val="FFFFFF"/>
                </a:solidFill>
                <a:latin typeface="Open Sans"/>
                <a:ea typeface="Open Sans"/>
                <a:cs typeface="Open Sans"/>
                <a:sym typeface="Open Sans"/>
              </a:rPr>
              <a:t>Chat question: </a:t>
            </a:r>
            <a:endParaRPr sz="1050" b="1" kern="0" dirty="0">
              <a:solidFill>
                <a:srgbClr val="000000"/>
              </a:solidFill>
              <a:latin typeface="Arial"/>
              <a:ea typeface="Arial"/>
              <a:cs typeface="Arial"/>
              <a:sym typeface="Arial"/>
            </a:endParaRPr>
          </a:p>
          <a:p>
            <a:pPr defTabSz="685800">
              <a:buClr>
                <a:srgbClr val="000000"/>
              </a:buClr>
              <a:buSzPts val="1800"/>
            </a:pPr>
            <a:r>
              <a:rPr lang="en-US" sz="1350" kern="0" dirty="0">
                <a:solidFill>
                  <a:srgbClr val="FFFFFF"/>
                </a:solidFill>
                <a:latin typeface="Open Sans"/>
                <a:ea typeface="Open Sans"/>
                <a:cs typeface="Open Sans"/>
                <a:sym typeface="Open Sans"/>
              </a:rPr>
              <a:t>What are the barriers keeping you from incorporating social connections into your wellbeing programs?</a:t>
            </a:r>
            <a:endParaRPr sz="1050" kern="0" dirty="0">
              <a:solidFill>
                <a:srgbClr val="000000"/>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p20"/>
          <p:cNvSpPr txBox="1"/>
          <p:nvPr/>
        </p:nvSpPr>
        <p:spPr>
          <a:xfrm>
            <a:off x="1413272" y="5497209"/>
            <a:ext cx="6480572" cy="170260"/>
          </a:xfrm>
          <a:prstGeom prst="rect">
            <a:avLst/>
          </a:prstGeom>
          <a:noFill/>
          <a:ln>
            <a:noFill/>
          </a:ln>
        </p:spPr>
        <p:txBody>
          <a:bodyPr spcFirstLastPara="1" wrap="square" lIns="67500" tIns="33750" rIns="67500" bIns="33750" anchor="t" anchorCtr="0">
            <a:noAutofit/>
          </a:bodyPr>
          <a:lstStyle/>
          <a:p>
            <a:pPr algn="ctr" defTabSz="685800">
              <a:buClr>
                <a:srgbClr val="000000"/>
              </a:buClr>
              <a:buSzPts val="1400"/>
            </a:pPr>
            <a:r>
              <a:rPr lang="en-US" sz="1050" b="1" kern="0">
                <a:solidFill>
                  <a:srgbClr val="FFFFFF"/>
                </a:solidFill>
                <a:latin typeface="Open Sans"/>
                <a:ea typeface="Open Sans"/>
                <a:cs typeface="Open Sans"/>
                <a:sym typeface="Open Sans"/>
              </a:rPr>
              <a:t>Source: Holt-Lunstad, J. (2018). Fostering Social Connection in the Workplace. </a:t>
            </a:r>
            <a:endParaRPr sz="1050" kern="0">
              <a:solidFill>
                <a:srgbClr val="000000"/>
              </a:solidFill>
              <a:latin typeface="Arial"/>
              <a:ea typeface="Arial"/>
              <a:cs typeface="Arial"/>
              <a:sym typeface="Arial"/>
            </a:endParaRPr>
          </a:p>
          <a:p>
            <a:pPr algn="ctr" defTabSz="685800">
              <a:buClr>
                <a:srgbClr val="000000"/>
              </a:buClr>
              <a:buSzPts val="1400"/>
            </a:pPr>
            <a:r>
              <a:rPr lang="en-US" sz="1050" b="1" kern="0">
                <a:solidFill>
                  <a:srgbClr val="FFFFFF"/>
                </a:solidFill>
                <a:latin typeface="Open Sans"/>
                <a:ea typeface="Open Sans"/>
                <a:cs typeface="Open Sans"/>
                <a:sym typeface="Open Sans"/>
              </a:rPr>
              <a:t>American Journal of Health Promotion, 32(5), 1307–1312. (21)</a:t>
            </a:r>
            <a:endParaRPr sz="1050" b="1" u="sng" kern="0">
              <a:solidFill>
                <a:srgbClr val="FFFFFF"/>
              </a:solidFill>
              <a:latin typeface="Open Sans"/>
              <a:ea typeface="Open Sans"/>
              <a:cs typeface="Open Sans"/>
              <a:sym typeface="Open Sans"/>
              <a:hlinkClick r:id="rId3">
                <a:extLst>
                  <a:ext uri="{A12FA001-AC4F-418D-AE19-62706E023703}">
                    <ahyp:hlinkClr xmlns:ahyp="http://schemas.microsoft.com/office/drawing/2018/hyperlinkcolor" val="tx"/>
                  </a:ext>
                </a:extLst>
              </a:hlinkClick>
            </a:endParaRPr>
          </a:p>
        </p:txBody>
      </p:sp>
      <p:sp>
        <p:nvSpPr>
          <p:cNvPr id="156" name="Google Shape;156;p20"/>
          <p:cNvSpPr txBox="1">
            <a:spLocks noGrp="1"/>
          </p:cNvSpPr>
          <p:nvPr>
            <p:ph type="title"/>
          </p:nvPr>
        </p:nvSpPr>
        <p:spPr>
          <a:xfrm>
            <a:off x="1511717" y="817684"/>
            <a:ext cx="6137591" cy="712394"/>
          </a:xfrm>
          <a:prstGeom prst="rect">
            <a:avLst/>
          </a:prstGeom>
          <a:noFill/>
          <a:ln>
            <a:noFill/>
          </a:ln>
        </p:spPr>
        <p:txBody>
          <a:bodyPr spcFirstLastPara="1" wrap="square" lIns="68569" tIns="34275" rIns="68569" bIns="34275" anchor="b" anchorCtr="0">
            <a:normAutofit/>
          </a:bodyPr>
          <a:lstStyle/>
          <a:p>
            <a:pPr algn="ctr">
              <a:buClr>
                <a:schemeClr val="lt1"/>
              </a:buClr>
              <a:buSzPts val="3800"/>
            </a:pPr>
            <a:r>
              <a:rPr lang="en-US" sz="3000">
                <a:solidFill>
                  <a:schemeClr val="lt1"/>
                </a:solidFill>
              </a:rPr>
              <a:t>Meaningful Social Connections</a:t>
            </a:r>
            <a:endParaRPr sz="3000"/>
          </a:p>
        </p:txBody>
      </p:sp>
      <p:sp>
        <p:nvSpPr>
          <p:cNvPr id="157" name="Google Shape;157;p20"/>
          <p:cNvSpPr/>
          <p:nvPr/>
        </p:nvSpPr>
        <p:spPr>
          <a:xfrm>
            <a:off x="4132379" y="2334363"/>
            <a:ext cx="527539" cy="580292"/>
          </a:xfrm>
          <a:prstGeom prst="smileyFace">
            <a:avLst>
              <a:gd name="adj" fmla="val 4653"/>
            </a:avLst>
          </a:prstGeom>
          <a:solidFill>
            <a:srgbClr val="FFC000"/>
          </a:solidFill>
          <a:ln w="25400" cap="flat" cmpd="sng">
            <a:solidFill>
              <a:srgbClr val="5E38BA"/>
            </a:solidFill>
            <a:prstDash val="solid"/>
            <a:round/>
            <a:headEnd type="none" w="sm" len="sm"/>
            <a:tailEnd type="none" w="sm" len="sm"/>
          </a:ln>
        </p:spPr>
        <p:txBody>
          <a:bodyPr spcFirstLastPara="1" wrap="square" lIns="68569" tIns="34275" rIns="68569" bIns="34275" anchor="ctr" anchorCtr="0">
            <a:noAutofit/>
          </a:bodyPr>
          <a:lstStyle/>
          <a:p>
            <a:pPr algn="ctr" defTabSz="685800">
              <a:buClr>
                <a:srgbClr val="000000"/>
              </a:buClr>
              <a:buSzPts val="1400"/>
            </a:pPr>
            <a:endParaRPr sz="1050" kern="0">
              <a:solidFill>
                <a:srgbClr val="FFFFFF"/>
              </a:solidFill>
              <a:latin typeface="Arial"/>
              <a:ea typeface="Arial"/>
              <a:cs typeface="Arial"/>
              <a:sym typeface="Arial"/>
            </a:endParaRPr>
          </a:p>
        </p:txBody>
      </p:sp>
      <p:sp>
        <p:nvSpPr>
          <p:cNvPr id="158" name="Google Shape;158;p20"/>
          <p:cNvSpPr/>
          <p:nvPr/>
        </p:nvSpPr>
        <p:spPr>
          <a:xfrm>
            <a:off x="720410" y="4031372"/>
            <a:ext cx="1970036" cy="1099913"/>
          </a:xfrm>
          <a:prstGeom prst="rect">
            <a:avLst/>
          </a:prstGeom>
          <a:solidFill>
            <a:schemeClr val="accent1"/>
          </a:solidFill>
          <a:ln w="25400" cap="flat" cmpd="sng">
            <a:solidFill>
              <a:srgbClr val="5E38BA"/>
            </a:solidFill>
            <a:prstDash val="solid"/>
            <a:round/>
            <a:headEnd type="none" w="sm" len="sm"/>
            <a:tailEnd type="none" w="sm" len="sm"/>
          </a:ln>
        </p:spPr>
        <p:txBody>
          <a:bodyPr spcFirstLastPara="1" wrap="square" lIns="68569" tIns="34275" rIns="68569" bIns="34275" anchor="ctr" anchorCtr="0">
            <a:noAutofit/>
          </a:bodyPr>
          <a:lstStyle/>
          <a:p>
            <a:pPr algn="ctr" defTabSz="685800">
              <a:buClr>
                <a:srgbClr val="000000"/>
              </a:buClr>
              <a:buSzPts val="1800"/>
            </a:pPr>
            <a:r>
              <a:rPr lang="en-US" sz="1350" kern="0">
                <a:solidFill>
                  <a:srgbClr val="FFFFFF"/>
                </a:solidFill>
                <a:latin typeface="Open Sans"/>
                <a:ea typeface="Open Sans"/>
                <a:cs typeface="Open Sans"/>
                <a:sym typeface="Open Sans"/>
              </a:rPr>
              <a:t>1.  Structural </a:t>
            </a:r>
            <a:endParaRPr sz="1050" kern="0">
              <a:solidFill>
                <a:srgbClr val="000000"/>
              </a:solidFill>
              <a:latin typeface="Arial"/>
              <a:ea typeface="Arial"/>
              <a:cs typeface="Arial"/>
              <a:sym typeface="Arial"/>
            </a:endParaRPr>
          </a:p>
          <a:p>
            <a:pPr algn="ctr" defTabSz="685800">
              <a:buClr>
                <a:srgbClr val="000000"/>
              </a:buClr>
              <a:buSzPts val="1800"/>
            </a:pPr>
            <a:r>
              <a:rPr lang="en-US" sz="1350" kern="0">
                <a:solidFill>
                  <a:srgbClr val="FFFFFF"/>
                </a:solidFill>
                <a:latin typeface="Open Sans"/>
                <a:ea typeface="Open Sans"/>
                <a:cs typeface="Open Sans"/>
                <a:sym typeface="Open Sans"/>
              </a:rPr>
              <a:t>“Connection to Others”</a:t>
            </a:r>
            <a:endParaRPr sz="1050" kern="0">
              <a:solidFill>
                <a:srgbClr val="000000"/>
              </a:solidFill>
              <a:latin typeface="Arial"/>
              <a:ea typeface="Arial"/>
              <a:cs typeface="Arial"/>
              <a:sym typeface="Arial"/>
            </a:endParaRPr>
          </a:p>
          <a:p>
            <a:pPr algn="ctr" defTabSz="685800">
              <a:buClr>
                <a:srgbClr val="000000"/>
              </a:buClr>
              <a:buSzPts val="1800"/>
            </a:pPr>
            <a:r>
              <a:rPr lang="en-US" sz="1350" kern="0">
                <a:solidFill>
                  <a:srgbClr val="FFFFFF"/>
                </a:solidFill>
                <a:latin typeface="Open Sans"/>
                <a:ea typeface="Open Sans"/>
                <a:cs typeface="Open Sans"/>
                <a:sym typeface="Open Sans"/>
              </a:rPr>
              <a:t>(Physical and Behavioral)</a:t>
            </a:r>
            <a:endParaRPr sz="1050" kern="0">
              <a:solidFill>
                <a:srgbClr val="000000"/>
              </a:solidFill>
              <a:latin typeface="Arial"/>
              <a:ea typeface="Arial"/>
              <a:cs typeface="Arial"/>
              <a:sym typeface="Arial"/>
            </a:endParaRPr>
          </a:p>
        </p:txBody>
      </p:sp>
      <p:sp>
        <p:nvSpPr>
          <p:cNvPr id="159" name="Google Shape;159;p20"/>
          <p:cNvSpPr/>
          <p:nvPr/>
        </p:nvSpPr>
        <p:spPr>
          <a:xfrm>
            <a:off x="3440719" y="4026697"/>
            <a:ext cx="1970036" cy="1099913"/>
          </a:xfrm>
          <a:prstGeom prst="rect">
            <a:avLst/>
          </a:prstGeom>
          <a:solidFill>
            <a:schemeClr val="accent1"/>
          </a:solidFill>
          <a:ln w="25400" cap="flat" cmpd="sng">
            <a:solidFill>
              <a:srgbClr val="5E38BA"/>
            </a:solidFill>
            <a:prstDash val="solid"/>
            <a:round/>
            <a:headEnd type="none" w="sm" len="sm"/>
            <a:tailEnd type="none" w="sm" len="sm"/>
          </a:ln>
        </p:spPr>
        <p:txBody>
          <a:bodyPr spcFirstLastPara="1" wrap="square" lIns="68569" tIns="34275" rIns="68569" bIns="34275" anchor="ctr" anchorCtr="0">
            <a:noAutofit/>
          </a:bodyPr>
          <a:lstStyle/>
          <a:p>
            <a:pPr algn="ctr" defTabSz="685800">
              <a:buClr>
                <a:srgbClr val="000000"/>
              </a:buClr>
              <a:buSzPts val="1800"/>
            </a:pPr>
            <a:r>
              <a:rPr lang="en-US" sz="1350" kern="0">
                <a:solidFill>
                  <a:srgbClr val="FFFFFF"/>
                </a:solidFill>
                <a:latin typeface="Open Sans"/>
                <a:ea typeface="Open Sans"/>
                <a:cs typeface="Open Sans"/>
                <a:sym typeface="Open Sans"/>
              </a:rPr>
              <a:t>2.  Functional</a:t>
            </a:r>
            <a:endParaRPr sz="1050" kern="0">
              <a:solidFill>
                <a:srgbClr val="000000"/>
              </a:solidFill>
              <a:latin typeface="Arial"/>
              <a:ea typeface="Arial"/>
              <a:cs typeface="Arial"/>
              <a:sym typeface="Arial"/>
            </a:endParaRPr>
          </a:p>
          <a:p>
            <a:pPr algn="ctr" defTabSz="685800">
              <a:buClr>
                <a:srgbClr val="000000"/>
              </a:buClr>
              <a:buSzPts val="1800"/>
            </a:pPr>
            <a:r>
              <a:rPr lang="en-US" sz="1350" kern="0">
                <a:solidFill>
                  <a:srgbClr val="FFFFFF"/>
                </a:solidFill>
                <a:latin typeface="Open Sans"/>
                <a:ea typeface="Open Sans"/>
                <a:cs typeface="Open Sans"/>
                <a:sym typeface="Open Sans"/>
              </a:rPr>
              <a:t>“Support and Inclusion” </a:t>
            </a:r>
            <a:endParaRPr sz="1050" kern="0">
              <a:solidFill>
                <a:srgbClr val="000000"/>
              </a:solidFill>
              <a:latin typeface="Arial"/>
              <a:ea typeface="Arial"/>
              <a:cs typeface="Arial"/>
              <a:sym typeface="Arial"/>
            </a:endParaRPr>
          </a:p>
          <a:p>
            <a:pPr algn="ctr" defTabSz="685800">
              <a:buClr>
                <a:srgbClr val="000000"/>
              </a:buClr>
              <a:buSzPts val="1800"/>
            </a:pPr>
            <a:r>
              <a:rPr lang="en-US" sz="1350" kern="0">
                <a:solidFill>
                  <a:srgbClr val="FFFFFF"/>
                </a:solidFill>
                <a:latin typeface="Open Sans"/>
                <a:ea typeface="Open Sans"/>
                <a:cs typeface="Open Sans"/>
                <a:sym typeface="Open Sans"/>
              </a:rPr>
              <a:t>(Cognitive)</a:t>
            </a:r>
            <a:endParaRPr sz="1050" kern="0">
              <a:solidFill>
                <a:srgbClr val="000000"/>
              </a:solidFill>
              <a:latin typeface="Arial"/>
              <a:ea typeface="Arial"/>
              <a:cs typeface="Arial"/>
              <a:sym typeface="Arial"/>
            </a:endParaRPr>
          </a:p>
        </p:txBody>
      </p:sp>
      <p:sp>
        <p:nvSpPr>
          <p:cNvPr id="160" name="Google Shape;160;p20"/>
          <p:cNvSpPr/>
          <p:nvPr/>
        </p:nvSpPr>
        <p:spPr>
          <a:xfrm>
            <a:off x="6339253" y="3960754"/>
            <a:ext cx="1970036" cy="1165856"/>
          </a:xfrm>
          <a:prstGeom prst="rect">
            <a:avLst/>
          </a:prstGeom>
          <a:solidFill>
            <a:schemeClr val="accent1"/>
          </a:solidFill>
          <a:ln w="25400" cap="flat" cmpd="sng">
            <a:solidFill>
              <a:srgbClr val="5E38BA"/>
            </a:solidFill>
            <a:prstDash val="solid"/>
            <a:round/>
            <a:headEnd type="none" w="sm" len="sm"/>
            <a:tailEnd type="none" w="sm" len="sm"/>
          </a:ln>
        </p:spPr>
        <p:txBody>
          <a:bodyPr spcFirstLastPara="1" wrap="square" lIns="68569" tIns="34275" rIns="68569" bIns="34275" anchor="ctr" anchorCtr="0">
            <a:noAutofit/>
          </a:bodyPr>
          <a:lstStyle/>
          <a:p>
            <a:pPr algn="ctr" defTabSz="685800">
              <a:buClr>
                <a:srgbClr val="000000"/>
              </a:buClr>
              <a:buSzPts val="1800"/>
            </a:pPr>
            <a:r>
              <a:rPr lang="en-US" sz="1350" kern="0">
                <a:solidFill>
                  <a:srgbClr val="FFFFFF"/>
                </a:solidFill>
                <a:latin typeface="Arial"/>
                <a:ea typeface="Arial"/>
                <a:cs typeface="Arial"/>
                <a:sym typeface="Arial"/>
              </a:rPr>
              <a:t>3.  Quality</a:t>
            </a:r>
            <a:endParaRPr sz="1050" kern="0">
              <a:solidFill>
                <a:srgbClr val="000000"/>
              </a:solidFill>
              <a:latin typeface="Arial"/>
              <a:ea typeface="Arial"/>
              <a:cs typeface="Arial"/>
              <a:sym typeface="Arial"/>
            </a:endParaRPr>
          </a:p>
          <a:p>
            <a:pPr algn="ctr" defTabSz="685800">
              <a:buClr>
                <a:srgbClr val="000000"/>
              </a:buClr>
              <a:buSzPts val="1800"/>
            </a:pPr>
            <a:r>
              <a:rPr lang="en-US" sz="1350" kern="0">
                <a:solidFill>
                  <a:srgbClr val="FFFFFF"/>
                </a:solidFill>
                <a:latin typeface="Arial"/>
                <a:ea typeface="Arial"/>
                <a:cs typeface="Arial"/>
                <a:sym typeface="Arial"/>
              </a:rPr>
              <a:t>“Sense of Connection”</a:t>
            </a:r>
            <a:endParaRPr sz="1050" kern="0">
              <a:solidFill>
                <a:srgbClr val="000000"/>
              </a:solidFill>
              <a:latin typeface="Arial"/>
              <a:ea typeface="Arial"/>
              <a:cs typeface="Arial"/>
              <a:sym typeface="Arial"/>
            </a:endParaRPr>
          </a:p>
          <a:p>
            <a:pPr algn="ctr" defTabSz="685800">
              <a:buClr>
                <a:srgbClr val="000000"/>
              </a:buClr>
              <a:buSzPts val="1800"/>
            </a:pPr>
            <a:r>
              <a:rPr lang="en-US" sz="1350" kern="0">
                <a:solidFill>
                  <a:srgbClr val="FFFFFF"/>
                </a:solidFill>
                <a:latin typeface="Arial"/>
                <a:ea typeface="Arial"/>
                <a:cs typeface="Arial"/>
                <a:sym typeface="Arial"/>
              </a:rPr>
              <a:t>(Emotional)</a:t>
            </a:r>
            <a:endParaRPr sz="1050" kern="0">
              <a:solidFill>
                <a:srgbClr val="000000"/>
              </a:solidFill>
              <a:latin typeface="Arial"/>
              <a:ea typeface="Arial"/>
              <a:cs typeface="Arial"/>
              <a:sym typeface="Arial"/>
            </a:endParaRPr>
          </a:p>
        </p:txBody>
      </p:sp>
      <p:sp>
        <p:nvSpPr>
          <p:cNvPr id="161" name="Google Shape;161;p20"/>
          <p:cNvSpPr/>
          <p:nvPr/>
        </p:nvSpPr>
        <p:spPr>
          <a:xfrm rot="-1664389">
            <a:off x="2057401" y="3090141"/>
            <a:ext cx="1424354" cy="184639"/>
          </a:xfrm>
          <a:prstGeom prst="leftRightArrow">
            <a:avLst>
              <a:gd name="adj1" fmla="val 50000"/>
              <a:gd name="adj2" fmla="val 50000"/>
            </a:avLst>
          </a:prstGeom>
          <a:solidFill>
            <a:schemeClr val="accent1"/>
          </a:solidFill>
          <a:ln w="25400" cap="flat" cmpd="sng">
            <a:solidFill>
              <a:srgbClr val="5E38BA"/>
            </a:solidFill>
            <a:prstDash val="solid"/>
            <a:round/>
            <a:headEnd type="none" w="sm" len="sm"/>
            <a:tailEnd type="none" w="sm" len="sm"/>
          </a:ln>
        </p:spPr>
        <p:txBody>
          <a:bodyPr spcFirstLastPara="1" wrap="square" lIns="68569" tIns="34275" rIns="68569" bIns="34275" anchor="ctr" anchorCtr="0">
            <a:noAutofit/>
          </a:bodyPr>
          <a:lstStyle/>
          <a:p>
            <a:pPr algn="ctr" defTabSz="685800">
              <a:buClr>
                <a:srgbClr val="000000"/>
              </a:buClr>
              <a:buSzPts val="1400"/>
            </a:pPr>
            <a:endParaRPr sz="1050" kern="0">
              <a:solidFill>
                <a:srgbClr val="FFFFFF"/>
              </a:solidFill>
              <a:latin typeface="Arial"/>
              <a:ea typeface="Arial"/>
              <a:cs typeface="Arial"/>
              <a:sym typeface="Arial"/>
            </a:endParaRPr>
          </a:p>
        </p:txBody>
      </p:sp>
      <p:sp>
        <p:nvSpPr>
          <p:cNvPr id="162" name="Google Shape;162;p20"/>
          <p:cNvSpPr/>
          <p:nvPr/>
        </p:nvSpPr>
        <p:spPr>
          <a:xfrm rot="1682088">
            <a:off x="5317081" y="3092016"/>
            <a:ext cx="1424354" cy="184639"/>
          </a:xfrm>
          <a:prstGeom prst="leftRightArrow">
            <a:avLst>
              <a:gd name="adj1" fmla="val 50000"/>
              <a:gd name="adj2" fmla="val 50000"/>
            </a:avLst>
          </a:prstGeom>
          <a:solidFill>
            <a:schemeClr val="accent1"/>
          </a:solidFill>
          <a:ln w="25400" cap="flat" cmpd="sng">
            <a:solidFill>
              <a:srgbClr val="5E38BA"/>
            </a:solidFill>
            <a:prstDash val="solid"/>
            <a:round/>
            <a:headEnd type="none" w="sm" len="sm"/>
            <a:tailEnd type="none" w="sm" len="sm"/>
          </a:ln>
        </p:spPr>
        <p:txBody>
          <a:bodyPr spcFirstLastPara="1" wrap="square" lIns="68569" tIns="34275" rIns="68569" bIns="34275" anchor="ctr" anchorCtr="0">
            <a:noAutofit/>
          </a:bodyPr>
          <a:lstStyle/>
          <a:p>
            <a:pPr algn="ctr" defTabSz="685800">
              <a:buClr>
                <a:srgbClr val="000000"/>
              </a:buClr>
              <a:buSzPts val="1400"/>
            </a:pPr>
            <a:endParaRPr sz="1050" kern="0">
              <a:solidFill>
                <a:srgbClr val="FFFFFF"/>
              </a:solidFill>
              <a:latin typeface="Arial"/>
              <a:ea typeface="Arial"/>
              <a:cs typeface="Arial"/>
              <a:sym typeface="Arial"/>
            </a:endParaRPr>
          </a:p>
        </p:txBody>
      </p:sp>
      <p:sp>
        <p:nvSpPr>
          <p:cNvPr id="163" name="Google Shape;163;p20"/>
          <p:cNvSpPr/>
          <p:nvPr/>
        </p:nvSpPr>
        <p:spPr>
          <a:xfrm>
            <a:off x="4296499" y="3033347"/>
            <a:ext cx="233003" cy="826394"/>
          </a:xfrm>
          <a:prstGeom prst="upDownArrow">
            <a:avLst>
              <a:gd name="adj1" fmla="val 50000"/>
              <a:gd name="adj2" fmla="val 50000"/>
            </a:avLst>
          </a:prstGeom>
          <a:solidFill>
            <a:schemeClr val="accent1"/>
          </a:solidFill>
          <a:ln w="25400" cap="flat" cmpd="sng">
            <a:solidFill>
              <a:srgbClr val="5E38BA"/>
            </a:solidFill>
            <a:prstDash val="solid"/>
            <a:round/>
            <a:headEnd type="none" w="sm" len="sm"/>
            <a:tailEnd type="none" w="sm" len="sm"/>
          </a:ln>
        </p:spPr>
        <p:txBody>
          <a:bodyPr spcFirstLastPara="1" wrap="square" lIns="68569" tIns="34275" rIns="68569" bIns="34275" anchor="ctr" anchorCtr="0">
            <a:noAutofit/>
          </a:bodyPr>
          <a:lstStyle/>
          <a:p>
            <a:pPr algn="ctr" defTabSz="685800">
              <a:buClr>
                <a:srgbClr val="000000"/>
              </a:buClr>
              <a:buSzPts val="1400"/>
            </a:pPr>
            <a:endParaRPr sz="1050" kern="0">
              <a:solidFill>
                <a:srgbClr val="FFFFFF"/>
              </a:solidFill>
              <a:latin typeface="Arial"/>
              <a:ea typeface="Arial"/>
              <a:cs typeface="Arial"/>
              <a:sym typeface="Arial"/>
            </a:endParaRPr>
          </a:p>
        </p:txBody>
      </p:sp>
      <p:sp>
        <p:nvSpPr>
          <p:cNvPr id="164" name="Google Shape;164;p20"/>
          <p:cNvSpPr txBox="1"/>
          <p:nvPr/>
        </p:nvSpPr>
        <p:spPr>
          <a:xfrm>
            <a:off x="299668" y="1556455"/>
            <a:ext cx="8745423" cy="623217"/>
          </a:xfrm>
          <a:prstGeom prst="rect">
            <a:avLst/>
          </a:prstGeom>
          <a:noFill/>
          <a:ln>
            <a:noFill/>
          </a:ln>
        </p:spPr>
        <p:txBody>
          <a:bodyPr spcFirstLastPara="1" wrap="square" lIns="68569" tIns="34275" rIns="68569" bIns="34275" anchor="t" anchorCtr="0">
            <a:spAutoFit/>
          </a:bodyPr>
          <a:lstStyle/>
          <a:p>
            <a:pPr algn="ctr" defTabSz="685800">
              <a:buClr>
                <a:srgbClr val="000000"/>
              </a:buClr>
              <a:buSzPts val="2400"/>
            </a:pPr>
            <a:r>
              <a:rPr lang="en-US" kern="0">
                <a:solidFill>
                  <a:srgbClr val="FFFFFF"/>
                </a:solidFill>
                <a:latin typeface="Open Sans"/>
                <a:ea typeface="Open Sans"/>
                <a:cs typeface="Open Sans"/>
                <a:sym typeface="Open Sans"/>
              </a:rPr>
              <a:t>The way in which an individual </a:t>
            </a:r>
            <a:endParaRPr sz="1050" kern="0">
              <a:solidFill>
                <a:srgbClr val="000000"/>
              </a:solidFill>
              <a:latin typeface="Arial"/>
              <a:ea typeface="Arial"/>
              <a:cs typeface="Arial"/>
              <a:sym typeface="Arial"/>
            </a:endParaRPr>
          </a:p>
          <a:p>
            <a:pPr algn="ctr" defTabSz="685800">
              <a:buClr>
                <a:srgbClr val="000000"/>
              </a:buClr>
              <a:buSzPts val="2400"/>
            </a:pPr>
            <a:r>
              <a:rPr lang="en-US" kern="0">
                <a:solidFill>
                  <a:srgbClr val="FFFFFF"/>
                </a:solidFill>
                <a:latin typeface="Open Sans"/>
                <a:ea typeface="Open Sans"/>
                <a:cs typeface="Open Sans"/>
                <a:sym typeface="Open Sans"/>
              </a:rPr>
              <a:t>connects with others physically, behaviorally, cognitively, and emotionally. </a:t>
            </a:r>
            <a:endParaRPr sz="1050" kern="0">
              <a:solidFill>
                <a:srgbClr val="000000"/>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p5"/>
          <p:cNvSpPr/>
          <p:nvPr/>
        </p:nvSpPr>
        <p:spPr>
          <a:xfrm>
            <a:off x="0" y="857250"/>
            <a:ext cx="9144000" cy="5143500"/>
          </a:xfrm>
          <a:prstGeom prst="rect">
            <a:avLst/>
          </a:prstGeom>
          <a:solidFill>
            <a:schemeClr val="lt1"/>
          </a:solidFill>
          <a:ln>
            <a:noFill/>
          </a:ln>
        </p:spPr>
        <p:txBody>
          <a:bodyPr spcFirstLastPara="1" wrap="square" lIns="68569" tIns="34275" rIns="68569" bIns="34275" anchor="ctr" anchorCtr="0">
            <a:noAutofit/>
          </a:bodyPr>
          <a:lstStyle/>
          <a:p>
            <a:pPr algn="ctr" defTabSz="685800">
              <a:buClr>
                <a:srgbClr val="000000"/>
              </a:buClr>
              <a:buSzPts val="1800"/>
            </a:pPr>
            <a:endParaRPr sz="1350" kern="0">
              <a:solidFill>
                <a:srgbClr val="FFFFFF"/>
              </a:solidFill>
              <a:latin typeface="Open Sans"/>
              <a:ea typeface="Open Sans"/>
              <a:cs typeface="Open Sans"/>
              <a:sym typeface="Open Sans"/>
            </a:endParaRPr>
          </a:p>
        </p:txBody>
      </p:sp>
      <p:sp>
        <p:nvSpPr>
          <p:cNvPr id="171" name="Google Shape;171;p5"/>
          <p:cNvSpPr/>
          <p:nvPr/>
        </p:nvSpPr>
        <p:spPr>
          <a:xfrm>
            <a:off x="1" y="857250"/>
            <a:ext cx="4334933" cy="5143500"/>
          </a:xfrm>
          <a:prstGeom prst="rect">
            <a:avLst/>
          </a:prstGeom>
          <a:gradFill>
            <a:gsLst>
              <a:gs pos="0">
                <a:schemeClr val="accent2"/>
              </a:gs>
              <a:gs pos="100000">
                <a:schemeClr val="accent4"/>
              </a:gs>
            </a:gsLst>
            <a:lin ang="2700000" scaled="0"/>
          </a:gradFill>
          <a:ln>
            <a:noFill/>
          </a:ln>
        </p:spPr>
        <p:txBody>
          <a:bodyPr spcFirstLastPara="1" wrap="square" lIns="68569" tIns="34275" rIns="68569" bIns="34275" anchor="ctr" anchorCtr="0">
            <a:noAutofit/>
          </a:bodyPr>
          <a:lstStyle/>
          <a:p>
            <a:pPr algn="ctr" defTabSz="685800">
              <a:buClr>
                <a:srgbClr val="000000"/>
              </a:buClr>
              <a:buSzPts val="1800"/>
            </a:pPr>
            <a:endParaRPr sz="1350" kern="0">
              <a:solidFill>
                <a:srgbClr val="FFFFFF"/>
              </a:solidFill>
              <a:latin typeface="Open Sans"/>
              <a:ea typeface="Open Sans"/>
              <a:cs typeface="Open Sans"/>
              <a:sym typeface="Open Sans"/>
            </a:endParaRPr>
          </a:p>
        </p:txBody>
      </p:sp>
      <p:sp>
        <p:nvSpPr>
          <p:cNvPr id="172" name="Google Shape;172;p5"/>
          <p:cNvSpPr txBox="1">
            <a:spLocks noGrp="1"/>
          </p:cNvSpPr>
          <p:nvPr>
            <p:ph type="title"/>
          </p:nvPr>
        </p:nvSpPr>
        <p:spPr>
          <a:xfrm>
            <a:off x="891052" y="1143701"/>
            <a:ext cx="3006437" cy="4480811"/>
          </a:xfrm>
          <a:prstGeom prst="rect">
            <a:avLst/>
          </a:prstGeom>
          <a:noFill/>
          <a:ln>
            <a:noFill/>
          </a:ln>
        </p:spPr>
        <p:txBody>
          <a:bodyPr spcFirstLastPara="1" wrap="square" lIns="68569" tIns="34275" rIns="68569" bIns="34275" anchor="ctr" anchorCtr="0">
            <a:normAutofit/>
          </a:bodyPr>
          <a:lstStyle/>
          <a:p>
            <a:pPr>
              <a:buClr>
                <a:schemeClr val="lt1"/>
              </a:buClr>
              <a:buSzPts val="5000"/>
            </a:pPr>
            <a:r>
              <a:rPr lang="en-US" sz="3000">
                <a:solidFill>
                  <a:schemeClr val="lt1"/>
                </a:solidFill>
              </a:rPr>
              <a:t>Evidence Linking Strong Social Connections to Better Health </a:t>
            </a:r>
            <a:endParaRPr sz="3000"/>
          </a:p>
        </p:txBody>
      </p:sp>
      <p:sp>
        <p:nvSpPr>
          <p:cNvPr id="173" name="Google Shape;173;p5"/>
          <p:cNvSpPr/>
          <p:nvPr/>
        </p:nvSpPr>
        <p:spPr>
          <a:xfrm>
            <a:off x="474796" y="1272865"/>
            <a:ext cx="128636" cy="128636"/>
          </a:xfrm>
          <a:custGeom>
            <a:avLst/>
            <a:gdLst/>
            <a:ahLst/>
            <a:cxnLst/>
            <a:rect l="l" t="t" r="r" b="b"/>
            <a:pathLst>
              <a:path w="171515" h="171515" extrusionOk="0">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lt1"/>
          </a:solidFill>
          <a:ln>
            <a:noFill/>
          </a:ln>
        </p:spPr>
        <p:txBody>
          <a:bodyPr spcFirstLastPara="1" wrap="square" lIns="68569" tIns="34275" rIns="68569" bIns="34275" anchor="ctr" anchorCtr="0">
            <a:noAutofit/>
          </a:bodyPr>
          <a:lstStyle/>
          <a:p>
            <a:pPr defTabSz="685800">
              <a:buClr>
                <a:srgbClr val="000000"/>
              </a:buClr>
              <a:buSzPts val="1800"/>
            </a:pPr>
            <a:endParaRPr sz="1350" kern="0">
              <a:solidFill>
                <a:srgbClr val="000000"/>
              </a:solidFill>
              <a:latin typeface="Open Sans"/>
              <a:ea typeface="Open Sans"/>
              <a:cs typeface="Open Sans"/>
              <a:sym typeface="Open Sans"/>
            </a:endParaRPr>
          </a:p>
        </p:txBody>
      </p:sp>
      <p:sp>
        <p:nvSpPr>
          <p:cNvPr id="174" name="Google Shape;174;p5"/>
          <p:cNvSpPr/>
          <p:nvPr/>
        </p:nvSpPr>
        <p:spPr>
          <a:xfrm>
            <a:off x="806732" y="1485004"/>
            <a:ext cx="84320" cy="84320"/>
          </a:xfrm>
          <a:custGeom>
            <a:avLst/>
            <a:gdLst/>
            <a:ahLst/>
            <a:cxnLst/>
            <a:rect l="l" t="t" r="r" b="b"/>
            <a:pathLst>
              <a:path w="112426" h="112426" extrusionOk="0">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lt1"/>
          </a:solidFill>
          <a:ln>
            <a:noFill/>
          </a:ln>
        </p:spPr>
        <p:txBody>
          <a:bodyPr spcFirstLastPara="1" wrap="square" lIns="68569" tIns="34275" rIns="68569" bIns="34275" anchor="ctr" anchorCtr="0">
            <a:noAutofit/>
          </a:bodyPr>
          <a:lstStyle/>
          <a:p>
            <a:pPr defTabSz="685800">
              <a:buClr>
                <a:srgbClr val="000000"/>
              </a:buClr>
              <a:buSzPts val="1800"/>
            </a:pPr>
            <a:endParaRPr sz="1350" kern="0">
              <a:solidFill>
                <a:srgbClr val="000000"/>
              </a:solidFill>
              <a:latin typeface="Open Sans"/>
              <a:ea typeface="Open Sans"/>
              <a:cs typeface="Open Sans"/>
              <a:sym typeface="Open Sans"/>
            </a:endParaRPr>
          </a:p>
        </p:txBody>
      </p:sp>
      <p:sp>
        <p:nvSpPr>
          <p:cNvPr id="175" name="Google Shape;175;p5"/>
          <p:cNvSpPr/>
          <p:nvPr/>
        </p:nvSpPr>
        <p:spPr>
          <a:xfrm>
            <a:off x="460419" y="1961605"/>
            <a:ext cx="118159" cy="118159"/>
          </a:xfrm>
          <a:custGeom>
            <a:avLst/>
            <a:gdLst/>
            <a:ahLst/>
            <a:cxnLst/>
            <a:rect l="l" t="t" r="r" b="b"/>
            <a:pathLst>
              <a:path w="157545" h="157545" extrusionOk="0">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lt1"/>
          </a:solidFill>
          <a:ln>
            <a:noFill/>
          </a:ln>
        </p:spPr>
        <p:txBody>
          <a:bodyPr spcFirstLastPara="1" wrap="square" lIns="68569" tIns="34275" rIns="68569" bIns="34275" anchor="ctr" anchorCtr="0">
            <a:noAutofit/>
          </a:bodyPr>
          <a:lstStyle/>
          <a:p>
            <a:pPr defTabSz="685800">
              <a:buClr>
                <a:srgbClr val="000000"/>
              </a:buClr>
              <a:buSzPts val="1800"/>
            </a:pPr>
            <a:endParaRPr sz="1350" kern="0">
              <a:solidFill>
                <a:srgbClr val="000000"/>
              </a:solidFill>
              <a:latin typeface="Open Sans"/>
              <a:ea typeface="Open Sans"/>
              <a:cs typeface="Open Sans"/>
              <a:sym typeface="Open Sans"/>
            </a:endParaRPr>
          </a:p>
        </p:txBody>
      </p:sp>
      <p:sp>
        <p:nvSpPr>
          <p:cNvPr id="176" name="Google Shape;176;p5"/>
          <p:cNvSpPr txBox="1">
            <a:spLocks noGrp="1"/>
          </p:cNvSpPr>
          <p:nvPr>
            <p:ph type="body" idx="1"/>
          </p:nvPr>
        </p:nvSpPr>
        <p:spPr>
          <a:xfrm>
            <a:off x="4334933" y="1243714"/>
            <a:ext cx="4334268" cy="4480811"/>
          </a:xfrm>
          <a:prstGeom prst="rect">
            <a:avLst/>
          </a:prstGeom>
          <a:noFill/>
          <a:ln>
            <a:noFill/>
          </a:ln>
        </p:spPr>
        <p:txBody>
          <a:bodyPr spcFirstLastPara="1" wrap="square" lIns="68569" tIns="34275" rIns="68569" bIns="34275" anchor="ctr" anchorCtr="0">
            <a:noAutofit/>
          </a:bodyPr>
          <a:lstStyle/>
          <a:p>
            <a:pPr marL="257175">
              <a:spcBef>
                <a:spcPts val="0"/>
              </a:spcBef>
              <a:buSzPts val="2200"/>
            </a:pPr>
            <a:r>
              <a:rPr lang="en-US" sz="1800"/>
              <a:t>Strong social connections are linked to better physical health</a:t>
            </a:r>
            <a:r>
              <a:rPr lang="en-US" sz="1800" baseline="30000"/>
              <a:t>(1)</a:t>
            </a:r>
            <a:r>
              <a:rPr lang="en-US" sz="1800"/>
              <a:t>, higher cognitive functioning</a:t>
            </a:r>
            <a:r>
              <a:rPr lang="en-US" sz="1800" baseline="30000"/>
              <a:t>(2)</a:t>
            </a:r>
            <a:r>
              <a:rPr lang="en-US" sz="1800"/>
              <a:t>, decreased risk for premature mortality</a:t>
            </a:r>
            <a:r>
              <a:rPr lang="en-US" sz="1800" baseline="30000"/>
              <a:t>(3-5),</a:t>
            </a:r>
            <a:r>
              <a:rPr lang="en-US" sz="1800"/>
              <a:t> longer life expectancy</a:t>
            </a:r>
            <a:r>
              <a:rPr lang="en-US" sz="1800" baseline="30000"/>
              <a:t>(3)</a:t>
            </a:r>
            <a:r>
              <a:rPr lang="en-US" sz="1800"/>
              <a:t>, improved immune function</a:t>
            </a:r>
            <a:r>
              <a:rPr lang="en-US" sz="1800" baseline="30000"/>
              <a:t>(7-8)</a:t>
            </a:r>
            <a:r>
              <a:rPr lang="en-US" sz="1800"/>
              <a:t>.</a:t>
            </a:r>
            <a:endParaRPr/>
          </a:p>
          <a:p>
            <a:pPr marL="0" indent="0">
              <a:spcBef>
                <a:spcPts val="0"/>
              </a:spcBef>
              <a:buSzPts val="2200"/>
              <a:buNone/>
            </a:pPr>
            <a:r>
              <a:rPr lang="en-US" sz="1800"/>
              <a:t>                   </a:t>
            </a:r>
            <a:endParaRPr/>
          </a:p>
          <a:p>
            <a:pPr marL="171450" indent="-171450">
              <a:spcBef>
                <a:spcPts val="0"/>
              </a:spcBef>
              <a:buSzPts val="2200"/>
            </a:pPr>
            <a:r>
              <a:rPr lang="en-US" sz="1800"/>
              <a:t>Low Social Connection is a health risk, similar to physical lifestyle risks:</a:t>
            </a:r>
            <a:endParaRPr/>
          </a:p>
          <a:p>
            <a:pPr marL="0" indent="0">
              <a:spcBef>
                <a:spcPts val="0"/>
              </a:spcBef>
              <a:buSzPts val="2200"/>
              <a:buNone/>
            </a:pPr>
            <a:endParaRPr sz="1800"/>
          </a:p>
          <a:p>
            <a:pPr marL="514350" lvl="1" indent="-171450">
              <a:buSzPts val="2200"/>
            </a:pPr>
            <a:r>
              <a:rPr lang="en-US">
                <a:latin typeface="Open Sans"/>
                <a:ea typeface="Open Sans"/>
                <a:cs typeface="Open Sans"/>
                <a:sym typeface="Open Sans"/>
              </a:rPr>
              <a:t>Smoking 15 cigarettes/day </a:t>
            </a:r>
            <a:endParaRPr>
              <a:latin typeface="Open Sans"/>
              <a:ea typeface="Open Sans"/>
              <a:cs typeface="Open Sans"/>
              <a:sym typeface="Open Sans"/>
            </a:endParaRPr>
          </a:p>
          <a:p>
            <a:pPr marL="514350" lvl="1" indent="-171450">
              <a:buSzPts val="2200"/>
            </a:pPr>
            <a:r>
              <a:rPr lang="en-US">
                <a:latin typeface="Open Sans"/>
                <a:ea typeface="Open Sans"/>
                <a:cs typeface="Open Sans"/>
                <a:sym typeface="Open Sans"/>
              </a:rPr>
              <a:t>Excessive alcohol intake</a:t>
            </a:r>
            <a:endParaRPr/>
          </a:p>
          <a:p>
            <a:pPr marL="514350" lvl="1" indent="-171450">
              <a:buSzPts val="2200"/>
            </a:pPr>
            <a:r>
              <a:rPr lang="en-US">
                <a:latin typeface="Open Sans"/>
                <a:ea typeface="Open Sans"/>
                <a:cs typeface="Open Sans"/>
                <a:sym typeface="Open Sans"/>
              </a:rPr>
              <a:t>&gt;Sedentary lifestyle</a:t>
            </a:r>
            <a:endParaRPr/>
          </a:p>
          <a:p>
            <a:pPr marL="514350" lvl="1" indent="-171450">
              <a:buSzPts val="2200"/>
            </a:pPr>
            <a:r>
              <a:rPr lang="en-US">
                <a:latin typeface="Open Sans"/>
                <a:ea typeface="Open Sans"/>
                <a:cs typeface="Open Sans"/>
                <a:sym typeface="Open Sans"/>
              </a:rPr>
              <a:t>2x’s as harmful as obesity </a:t>
            </a:r>
            <a:r>
              <a:rPr lang="en-US" baseline="30000">
                <a:latin typeface="Open Sans"/>
                <a:ea typeface="Open Sans"/>
                <a:cs typeface="Open Sans"/>
                <a:sym typeface="Open Sans"/>
              </a:rPr>
              <a:t>(3,4)</a:t>
            </a:r>
            <a:endParaRPr>
              <a:latin typeface="Open Sans"/>
              <a:ea typeface="Open Sans"/>
              <a:cs typeface="Open Sans"/>
              <a:sym typeface="Open Sans"/>
            </a:endParaRPr>
          </a:p>
          <a:p>
            <a:pPr marL="171450" indent="-66675">
              <a:buSzPts val="2200"/>
              <a:buNone/>
            </a:pPr>
            <a:endParaRPr sz="1800"/>
          </a:p>
        </p:txBody>
      </p:sp>
    </p:spTree>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Median">
  <a:themeElements>
    <a:clrScheme name="MHFC">
      <a:dk1>
        <a:sysClr val="windowText" lastClr="000000"/>
      </a:dk1>
      <a:lt1>
        <a:sysClr val="window" lastClr="FFFFFF"/>
      </a:lt1>
      <a:dk2>
        <a:srgbClr val="303030"/>
      </a:dk2>
      <a:lt2>
        <a:srgbClr val="DEDEE0"/>
      </a:lt2>
      <a:accent1>
        <a:srgbClr val="AD0101"/>
      </a:accent1>
      <a:accent2>
        <a:srgbClr val="002060"/>
      </a:accent2>
      <a:accent3>
        <a:srgbClr val="AC956E"/>
      </a:accent3>
      <a:accent4>
        <a:srgbClr val="808DA9"/>
      </a:accent4>
      <a:accent5>
        <a:srgbClr val="424E5B"/>
      </a:accent5>
      <a:accent6>
        <a:srgbClr val="730E00"/>
      </a:accent6>
      <a:hlink>
        <a:srgbClr val="D26900"/>
      </a:hlink>
      <a:folHlink>
        <a:srgbClr val="D89243"/>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GradientVTI">
  <a:themeElements>
    <a:clrScheme name="Gradient">
      <a:dk1>
        <a:srgbClr val="000000"/>
      </a:dk1>
      <a:lt1>
        <a:srgbClr val="FFFFFF"/>
      </a:lt1>
      <a:dk2>
        <a:srgbClr val="10013F"/>
      </a:dk2>
      <a:lt2>
        <a:srgbClr val="F2F0FF"/>
      </a:lt2>
      <a:accent1>
        <a:srgbClr val="814DFF"/>
      </a:accent1>
      <a:accent2>
        <a:srgbClr val="243FFF"/>
      </a:accent2>
      <a:accent3>
        <a:srgbClr val="FF83B6"/>
      </a:accent3>
      <a:accent4>
        <a:srgbClr val="FF9022"/>
      </a:accent4>
      <a:accent5>
        <a:srgbClr val="FF1F85"/>
      </a:accent5>
      <a:accent6>
        <a:srgbClr val="1A98FF"/>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MHFC">
    <a:dk1>
      <a:sysClr val="windowText" lastClr="000000"/>
    </a:dk1>
    <a:lt1>
      <a:sysClr val="window" lastClr="FFFFFF"/>
    </a:lt1>
    <a:dk2>
      <a:srgbClr val="303030"/>
    </a:dk2>
    <a:lt2>
      <a:srgbClr val="DEDEE0"/>
    </a:lt2>
    <a:accent1>
      <a:srgbClr val="AD0101"/>
    </a:accent1>
    <a:accent2>
      <a:srgbClr val="002060"/>
    </a:accent2>
    <a:accent3>
      <a:srgbClr val="AC956E"/>
    </a:accent3>
    <a:accent4>
      <a:srgbClr val="808DA9"/>
    </a:accent4>
    <a:accent5>
      <a:srgbClr val="424E5B"/>
    </a:accent5>
    <a:accent6>
      <a:srgbClr val="730E00"/>
    </a:accent6>
    <a:hlink>
      <a:srgbClr val="D26900"/>
    </a:hlink>
    <a:folHlink>
      <a:srgbClr val="D89243"/>
    </a:folHlink>
  </a:clrScheme>
</a:themeOverride>
</file>

<file path=docProps/app.xml><?xml version="1.0" encoding="utf-8"?>
<Properties xmlns="http://schemas.openxmlformats.org/officeDocument/2006/extended-properties" xmlns:vt="http://schemas.openxmlformats.org/officeDocument/2006/docPropsVTypes">
  <TotalTime>1691</TotalTime>
  <Words>2895</Words>
  <Application>Microsoft Office PowerPoint</Application>
  <PresentationFormat>On-screen Show (4:3)</PresentationFormat>
  <Paragraphs>309</Paragraphs>
  <Slides>31</Slides>
  <Notes>30</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31</vt:i4>
      </vt:variant>
    </vt:vector>
  </HeadingPairs>
  <TitlesOfParts>
    <vt:vector size="39" baseType="lpstr">
      <vt:lpstr>Arial</vt:lpstr>
      <vt:lpstr>Calibri</vt:lpstr>
      <vt:lpstr>Open Sans</vt:lpstr>
      <vt:lpstr>Tw Cen MT</vt:lpstr>
      <vt:lpstr>Wingdings</vt:lpstr>
      <vt:lpstr>Wingdings 2</vt:lpstr>
      <vt:lpstr>Median</vt:lpstr>
      <vt:lpstr>GradientVTI</vt:lpstr>
      <vt:lpstr>PowerPoint Presentation</vt:lpstr>
      <vt:lpstr>Agenda</vt:lpstr>
      <vt:lpstr>Announcements</vt:lpstr>
      <vt:lpstr>THE POWER OF MEANINGFUL CONNECTIONS</vt:lpstr>
      <vt:lpstr>Introducing the Panelists</vt:lpstr>
      <vt:lpstr>The Power of Meaningful Connections</vt:lpstr>
      <vt:lpstr>Audience Poll  Q: What are you      doing today?    “How many of you are  incorporating social connections in your wellbeing programs? </vt:lpstr>
      <vt:lpstr>Meaningful Social Connections</vt:lpstr>
      <vt:lpstr>Evidence Linking Strong Social Connections to Better Health </vt:lpstr>
      <vt:lpstr>The Power of Meaningful Connections</vt:lpstr>
      <vt:lpstr>Premature babies cuddle saved twin’s life</vt:lpstr>
      <vt:lpstr>“ We live in the most technologically connected age in the history of civilization, yet rates of loneliness have doubled since the 1980’s….”  -Vivek Murphy  Admiral, USPHS, 19th Surgeon General Of The United States,  (2014-2017)</vt:lpstr>
      <vt:lpstr>Evidence Supporting the Value of Meaningful Connections in the Workplace</vt:lpstr>
      <vt:lpstr>PANELIST #1:  SUSAN THOMPSON, BS  NI </vt:lpstr>
      <vt:lpstr>PowerPoint Presentation</vt:lpstr>
      <vt:lpstr>NI Resiliency Programs</vt:lpstr>
      <vt:lpstr>Community Connections &amp; Wellness Programs</vt:lpstr>
      <vt:lpstr>NI Wellness Retreat </vt:lpstr>
      <vt:lpstr>PANELIST #2:  SUSAN HARNDEN, LCSW, CEAP  THE UNIVERSITY OF TEXAS AT AUSTIN </vt:lpstr>
      <vt:lpstr>PowerPoint Presentation</vt:lpstr>
      <vt:lpstr>PowerPoint Presentation</vt:lpstr>
      <vt:lpstr>Wellness Champions </vt:lpstr>
      <vt:lpstr>PowerPoint Presentation</vt:lpstr>
      <vt:lpstr>Interactive Chat  “Ideas in a minute”:   Share a brief example of how you have developed programs to foster "meaningful connections” at your worksite.</vt:lpstr>
      <vt:lpstr>Panel Recap:  Common Themes</vt:lpstr>
      <vt:lpstr>QUESTIONS?</vt:lpstr>
      <vt:lpstr>References</vt:lpstr>
      <vt:lpstr>PowerPoint Presentation</vt:lpstr>
      <vt:lpstr>A word from our Sponsor:</vt:lpstr>
      <vt:lpstr>Announcements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Supporting the  Mental Health of your Team During Global Crisis</dc:title>
  <dc:creator>Karen Ranus</dc:creator>
  <cp:lastModifiedBy>Garcia, Cristina</cp:lastModifiedBy>
  <cp:revision>61</cp:revision>
  <cp:lastPrinted>2020-03-26T18:11:15Z</cp:lastPrinted>
  <dcterms:created xsi:type="dcterms:W3CDTF">2020-03-26T12:19:46Z</dcterms:created>
  <dcterms:modified xsi:type="dcterms:W3CDTF">2020-12-10T00:50:16Z</dcterms:modified>
</cp:coreProperties>
</file>